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  <p:sldMasterId id="2147483666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</p:sldIdLst>
  <p:sldSz cy="6858000" cx="12192000"/>
  <p:notesSz cx="6858000" cy="9144000"/>
  <p:embeddedFontLst>
    <p:embeddedFont>
      <p:font typeface="Roboto"/>
      <p:regular r:id="rId29"/>
      <p:bold r:id="rId30"/>
      <p:italic r:id="rId31"/>
      <p:boldItalic r:id="rId32"/>
    </p:embeddedFont>
    <p:embeddedFont>
      <p:font typeface="Garamond"/>
      <p:regular r:id="rId33"/>
      <p:bold r:id="rId34"/>
      <p:italic r:id="rId35"/>
      <p:boldItalic r:id="rId36"/>
    </p:embeddedFont>
    <p:embeddedFont>
      <p:font typeface="Abril Fatface"/>
      <p:regular r:id="rId37"/>
    </p:embeddedFont>
    <p:embeddedFont>
      <p:font typeface="Century Gothic"/>
      <p:regular r:id="rId38"/>
      <p:bold r:id="rId39"/>
      <p:italic r:id="rId40"/>
      <p:boldItalic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42" roundtripDataSignature="AMtx7mgPmlZXeKxX78Nn0icy26iNzDv7n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CenturyGothic-italic.fntdata"/><Relationship Id="rId20" Type="http://schemas.openxmlformats.org/officeDocument/2006/relationships/slide" Target="slides/slide15.xml"/><Relationship Id="rId42" Type="http://customschemas.google.com/relationships/presentationmetadata" Target="metadata"/><Relationship Id="rId41" Type="http://schemas.openxmlformats.org/officeDocument/2006/relationships/font" Target="fonts/CenturyGothic-bold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-italic.fntdata"/><Relationship Id="rId30" Type="http://schemas.openxmlformats.org/officeDocument/2006/relationships/font" Target="fonts/Roboto-bold.fntdata"/><Relationship Id="rId11" Type="http://schemas.openxmlformats.org/officeDocument/2006/relationships/slide" Target="slides/slide6.xml"/><Relationship Id="rId33" Type="http://schemas.openxmlformats.org/officeDocument/2006/relationships/font" Target="fonts/Garamond-regular.fntdata"/><Relationship Id="rId10" Type="http://schemas.openxmlformats.org/officeDocument/2006/relationships/slide" Target="slides/slide5.xml"/><Relationship Id="rId32" Type="http://schemas.openxmlformats.org/officeDocument/2006/relationships/font" Target="fonts/Roboto-boldItalic.fntdata"/><Relationship Id="rId13" Type="http://schemas.openxmlformats.org/officeDocument/2006/relationships/slide" Target="slides/slide8.xml"/><Relationship Id="rId35" Type="http://schemas.openxmlformats.org/officeDocument/2006/relationships/font" Target="fonts/Garamond-italic.fntdata"/><Relationship Id="rId12" Type="http://schemas.openxmlformats.org/officeDocument/2006/relationships/slide" Target="slides/slide7.xml"/><Relationship Id="rId34" Type="http://schemas.openxmlformats.org/officeDocument/2006/relationships/font" Target="fonts/Garamond-bold.fntdata"/><Relationship Id="rId15" Type="http://schemas.openxmlformats.org/officeDocument/2006/relationships/slide" Target="slides/slide10.xml"/><Relationship Id="rId37" Type="http://schemas.openxmlformats.org/officeDocument/2006/relationships/font" Target="fonts/AbrilFatface-regular.fntdata"/><Relationship Id="rId14" Type="http://schemas.openxmlformats.org/officeDocument/2006/relationships/slide" Target="slides/slide9.xml"/><Relationship Id="rId36" Type="http://schemas.openxmlformats.org/officeDocument/2006/relationships/font" Target="fonts/Garamond-boldItalic.fntdata"/><Relationship Id="rId17" Type="http://schemas.openxmlformats.org/officeDocument/2006/relationships/slide" Target="slides/slide12.xml"/><Relationship Id="rId39" Type="http://schemas.openxmlformats.org/officeDocument/2006/relationships/font" Target="fonts/CenturyGothic-bold.fntdata"/><Relationship Id="rId16" Type="http://schemas.openxmlformats.org/officeDocument/2006/relationships/slide" Target="slides/slide11.xml"/><Relationship Id="rId38" Type="http://schemas.openxmlformats.org/officeDocument/2006/relationships/font" Target="fonts/CenturyGothic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p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1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p2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p2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2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p2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oogle Shape;17;p25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descr="HD-PanelTitleR1.png" id="18" name="Google Shape;18;p25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0" y="0"/>
              <a:ext cx="12188825" cy="685621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" name="Google Shape;19;p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cap="flat" cmpd="sng" w="1587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descr="HDRibbonTitle-UniformTrim.png" id="20" name="Google Shape;20;p2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HDRibbonTitle-UniformTrim.png" id="21" name="Google Shape;21;p2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2" name="Google Shape;22;p25"/>
          <p:cNvSpPr txBox="1"/>
          <p:nvPr>
            <p:ph type="ctrTitle"/>
          </p:nvPr>
        </p:nvSpPr>
        <p:spPr>
          <a:xfrm>
            <a:off x="2692398" y="1871131"/>
            <a:ext cx="6815669" cy="151553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5400"/>
              <a:buFont typeface="Garamond"/>
              <a:buNone/>
              <a:defRPr sz="5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25"/>
          <p:cNvSpPr txBox="1"/>
          <p:nvPr>
            <p:ph idx="1" type="subTitle"/>
          </p:nvPr>
        </p:nvSpPr>
        <p:spPr>
          <a:xfrm>
            <a:off x="2692398" y="3657597"/>
            <a:ext cx="6815669" cy="132080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420"/>
              </a:spcBef>
              <a:spcAft>
                <a:spcPts val="0"/>
              </a:spcAft>
              <a:buSzPts val="2415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spcBef>
                <a:spcPts val="600"/>
              </a:spcBef>
              <a:spcAft>
                <a:spcPts val="0"/>
              </a:spcAft>
              <a:buSzPts val="23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600"/>
              </a:spcBef>
              <a:spcAft>
                <a:spcPts val="0"/>
              </a:spcAft>
              <a:buSzPts val="207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600"/>
              </a:spcBef>
              <a:spcAft>
                <a:spcPts val="0"/>
              </a:spcAft>
              <a:buSzPts val="184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600"/>
              </a:spcBef>
              <a:spcAft>
                <a:spcPts val="0"/>
              </a:spcAft>
              <a:buSzPts val="161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600"/>
              </a:spcBef>
              <a:spcAft>
                <a:spcPts val="0"/>
              </a:spcAft>
              <a:buSzPts val="161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600"/>
              </a:spcBef>
              <a:spcAft>
                <a:spcPts val="0"/>
              </a:spcAft>
              <a:buSzPts val="161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600"/>
              </a:spcBef>
              <a:spcAft>
                <a:spcPts val="0"/>
              </a:spcAft>
              <a:buSzPts val="161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600"/>
              </a:spcBef>
              <a:spcAft>
                <a:spcPts val="600"/>
              </a:spcAft>
              <a:buSzPts val="161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4" name="Google Shape;24;p25"/>
          <p:cNvSpPr txBox="1"/>
          <p:nvPr>
            <p:ph idx="10" type="dt"/>
          </p:nvPr>
        </p:nvSpPr>
        <p:spPr>
          <a:xfrm>
            <a:off x="7983232" y="5037663"/>
            <a:ext cx="897467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25"/>
          <p:cNvSpPr txBox="1"/>
          <p:nvPr>
            <p:ph idx="11" type="ftr"/>
          </p:nvPr>
        </p:nvSpPr>
        <p:spPr>
          <a:xfrm>
            <a:off x="2692397" y="5037663"/>
            <a:ext cx="5214635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25"/>
          <p:cNvSpPr txBox="1"/>
          <p:nvPr>
            <p:ph idx="12" type="sldNum"/>
          </p:nvPr>
        </p:nvSpPr>
        <p:spPr>
          <a:xfrm>
            <a:off x="8956900" y="5037663"/>
            <a:ext cx="551167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7" name="Google Shape;27;p25"/>
          <p:cNvCxnSpPr/>
          <p:nvPr/>
        </p:nvCxnSpPr>
        <p:spPr>
          <a:xfrm>
            <a:off x="2692399" y="3522131"/>
            <a:ext cx="6815668" cy="0"/>
          </a:xfrm>
          <a:prstGeom prst="straightConnector1">
            <a:avLst/>
          </a:prstGeom>
          <a:noFill/>
          <a:ln cap="flat" cmpd="sng" w="158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  <mc:AlternateContent>
    <mc:Choice Requires="p14">
      <p:transition spd="slow" p14:dur="1600">
        <p14:gallery dir="l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34"/>
          <p:cNvSpPr txBox="1"/>
          <p:nvPr>
            <p:ph type="title"/>
          </p:nvPr>
        </p:nvSpPr>
        <p:spPr>
          <a:xfrm>
            <a:off x="1295399" y="1883832"/>
            <a:ext cx="6241816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Garamond"/>
              <a:buNone/>
              <a:defRPr b="0" sz="28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34"/>
          <p:cNvSpPr/>
          <p:nvPr>
            <p:ph idx="2" type="pic"/>
          </p:nvPr>
        </p:nvSpPr>
        <p:spPr>
          <a:xfrm>
            <a:off x="8094831" y="1041400"/>
            <a:ext cx="3063347" cy="4775200"/>
          </a:xfrm>
          <a:prstGeom prst="roundRect">
            <a:avLst>
              <a:gd fmla="val 0" name="adj"/>
            </a:avLst>
          </a:prstGeom>
          <a:noFill/>
          <a:ln cap="flat" cmpd="thickThin" w="5715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840"/>
              <a:buFont typeface="Arial"/>
              <a:buNone/>
              <a:defRPr b="0" i="0" sz="16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40"/>
              <a:buFont typeface="Arial"/>
              <a:buNone/>
              <a:defRPr b="0" i="0" sz="16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lvl="2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40"/>
              <a:buFont typeface="Arial"/>
              <a:buNone/>
              <a:defRPr b="0" i="0" sz="16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lvl="3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40"/>
              <a:buFont typeface="Arial"/>
              <a:buNone/>
              <a:defRPr b="0" i="0" sz="16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lvl="4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40"/>
              <a:buFont typeface="Arial"/>
              <a:buNone/>
              <a:defRPr b="0" i="0" sz="16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lvl="5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40"/>
              <a:buFont typeface="Arial"/>
              <a:buNone/>
              <a:defRPr b="0" i="0" sz="16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lvl="6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40"/>
              <a:buFont typeface="Arial"/>
              <a:buNone/>
              <a:defRPr b="0" i="0" sz="16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lvl="7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40"/>
              <a:buFont typeface="Arial"/>
              <a:buNone/>
              <a:defRPr b="0" i="0" sz="16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lvl="8" marR="0" rtl="0" algn="l"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ts val="1840"/>
              <a:buFont typeface="Arial"/>
              <a:buNone/>
              <a:defRPr b="0" i="0" sz="16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88" name="Google Shape;88;p34"/>
          <p:cNvSpPr txBox="1"/>
          <p:nvPr>
            <p:ph idx="1" type="body"/>
          </p:nvPr>
        </p:nvSpPr>
        <p:spPr>
          <a:xfrm>
            <a:off x="1295399" y="3255432"/>
            <a:ext cx="6241816" cy="18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2070"/>
              <a:buNone/>
              <a:defRPr sz="18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380"/>
              <a:buNone/>
              <a:defRPr sz="12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150"/>
              <a:buNone/>
              <a:defRPr sz="10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035"/>
              <a:buNone/>
              <a:defRPr sz="9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035"/>
              <a:buNone/>
              <a:defRPr sz="9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035"/>
              <a:buNone/>
              <a:defRPr sz="9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035"/>
              <a:buNone/>
              <a:defRPr sz="9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035"/>
              <a:buNone/>
              <a:defRPr sz="9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035"/>
              <a:buNone/>
              <a:defRPr sz="900"/>
            </a:lvl9pPr>
          </a:lstStyle>
          <a:p/>
        </p:txBody>
      </p:sp>
      <p:sp>
        <p:nvSpPr>
          <p:cNvPr id="89" name="Google Shape;89;p34"/>
          <p:cNvSpPr txBox="1"/>
          <p:nvPr>
            <p:ph idx="10" type="dt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34"/>
          <p:cNvSpPr txBox="1"/>
          <p:nvPr>
            <p:ph idx="11" type="ftr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34"/>
          <p:cNvSpPr txBox="1"/>
          <p:nvPr>
            <p:ph idx="12" type="sldNum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1600">
        <p14:gallery dir="l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noramic Picture with Caption">
  <p:cSld name="Panoramic Picture with Caption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5"/>
          <p:cNvSpPr txBox="1"/>
          <p:nvPr>
            <p:ph type="title"/>
          </p:nvPr>
        </p:nvSpPr>
        <p:spPr>
          <a:xfrm>
            <a:off x="1295401" y="4815415"/>
            <a:ext cx="9609666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Garamond"/>
              <a:buNone/>
              <a:defRPr b="0" sz="2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35"/>
          <p:cNvSpPr/>
          <p:nvPr>
            <p:ph idx="2" type="pic"/>
          </p:nvPr>
        </p:nvSpPr>
        <p:spPr>
          <a:xfrm>
            <a:off x="1041427" y="1041399"/>
            <a:ext cx="10105972" cy="3335869"/>
          </a:xfrm>
          <a:prstGeom prst="roundRect">
            <a:avLst>
              <a:gd fmla="val 0" name="adj"/>
            </a:avLst>
          </a:prstGeom>
          <a:noFill/>
          <a:ln cap="flat" cmpd="thickThin" w="5715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840"/>
              <a:buFont typeface="Arial"/>
              <a:buNone/>
              <a:defRPr b="0" i="0" sz="16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40"/>
              <a:buFont typeface="Arial"/>
              <a:buNone/>
              <a:defRPr b="0" i="0" sz="16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lvl="2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40"/>
              <a:buFont typeface="Arial"/>
              <a:buNone/>
              <a:defRPr b="0" i="0" sz="16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lvl="3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40"/>
              <a:buFont typeface="Arial"/>
              <a:buNone/>
              <a:defRPr b="0" i="0" sz="16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lvl="4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40"/>
              <a:buFont typeface="Arial"/>
              <a:buNone/>
              <a:defRPr b="0" i="0" sz="16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lvl="5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40"/>
              <a:buFont typeface="Arial"/>
              <a:buNone/>
              <a:defRPr b="0" i="0" sz="16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lvl="6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40"/>
              <a:buFont typeface="Arial"/>
              <a:buNone/>
              <a:defRPr b="0" i="0" sz="16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lvl="7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40"/>
              <a:buFont typeface="Arial"/>
              <a:buNone/>
              <a:defRPr b="0" i="0" sz="16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lvl="8" marR="0" rtl="0" algn="l"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ts val="1840"/>
              <a:buFont typeface="Arial"/>
              <a:buNone/>
              <a:defRPr b="0" i="0" sz="16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95" name="Google Shape;95;p35"/>
          <p:cNvSpPr txBox="1"/>
          <p:nvPr>
            <p:ph idx="1" type="body"/>
          </p:nvPr>
        </p:nvSpPr>
        <p:spPr>
          <a:xfrm>
            <a:off x="1295401" y="5382153"/>
            <a:ext cx="9609666" cy="4937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spcBef>
                <a:spcPts val="280"/>
              </a:spcBef>
              <a:spcAft>
                <a:spcPts val="0"/>
              </a:spcAft>
              <a:buSzPts val="1610"/>
              <a:buNone/>
              <a:defRPr sz="14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380"/>
              <a:buNone/>
              <a:defRPr sz="12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150"/>
              <a:buNone/>
              <a:defRPr sz="10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035"/>
              <a:buNone/>
              <a:defRPr sz="9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035"/>
              <a:buNone/>
              <a:defRPr sz="9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035"/>
              <a:buNone/>
              <a:defRPr sz="9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035"/>
              <a:buNone/>
              <a:defRPr sz="9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035"/>
              <a:buNone/>
              <a:defRPr sz="9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035"/>
              <a:buNone/>
              <a:defRPr sz="900"/>
            </a:lvl9pPr>
          </a:lstStyle>
          <a:p/>
        </p:txBody>
      </p:sp>
      <p:sp>
        <p:nvSpPr>
          <p:cNvPr id="96" name="Google Shape;96;p35"/>
          <p:cNvSpPr txBox="1"/>
          <p:nvPr>
            <p:ph idx="10" type="dt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35"/>
          <p:cNvSpPr txBox="1"/>
          <p:nvPr>
            <p:ph idx="11" type="ftr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35"/>
          <p:cNvSpPr txBox="1"/>
          <p:nvPr>
            <p:ph idx="12" type="sldNum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1600">
        <p14:gallery dir="l"/>
      </p:transition>
    </mc:Choice>
    <mc:Fallback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with Caption">
  <p:cSld name="Quote with Caption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6"/>
          <p:cNvSpPr txBox="1"/>
          <p:nvPr>
            <p:ph type="title"/>
          </p:nvPr>
        </p:nvSpPr>
        <p:spPr>
          <a:xfrm>
            <a:off x="1446213" y="982132"/>
            <a:ext cx="9296398" cy="23706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aramond"/>
              <a:buNone/>
              <a:defRPr b="0" sz="3200" cap="none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36"/>
          <p:cNvSpPr txBox="1"/>
          <p:nvPr>
            <p:ph idx="1" type="body"/>
          </p:nvPr>
        </p:nvSpPr>
        <p:spPr>
          <a:xfrm>
            <a:off x="1674812" y="3352800"/>
            <a:ext cx="8839202" cy="58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r">
              <a:spcBef>
                <a:spcPts val="400"/>
              </a:spcBef>
              <a:spcAft>
                <a:spcPts val="0"/>
              </a:spcAft>
              <a:buSzPts val="2300"/>
              <a:buFont typeface="Garamond"/>
              <a:buNone/>
              <a:defRPr sz="20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2300"/>
              <a:buFont typeface="Garamond"/>
              <a:buNone/>
              <a:defRPr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2070"/>
              <a:buFont typeface="Garamond"/>
              <a:buNone/>
              <a:defRPr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840"/>
              <a:buFont typeface="Garamond"/>
              <a:buNone/>
              <a:defRPr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610"/>
              <a:buFont typeface="Garamond"/>
              <a:buNone/>
              <a:defRPr/>
            </a:lvl5pPr>
            <a:lvl6pPr indent="-360045" lvl="5" marL="27432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6pPr>
            <a:lvl7pPr indent="-360045" lvl="6" marL="32004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7pPr>
            <a:lvl8pPr indent="-360045" lvl="7" marL="36576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8pPr>
            <a:lvl9pPr indent="-360045" lvl="8" marL="4114800" algn="l">
              <a:spcBef>
                <a:spcPts val="600"/>
              </a:spcBef>
              <a:spcAft>
                <a:spcPts val="600"/>
              </a:spcAft>
              <a:buSzPts val="2070"/>
              <a:buChar char="•"/>
              <a:defRPr/>
            </a:lvl9pPr>
          </a:lstStyle>
          <a:p/>
        </p:txBody>
      </p:sp>
      <p:sp>
        <p:nvSpPr>
          <p:cNvPr id="102" name="Google Shape;102;p36"/>
          <p:cNvSpPr txBox="1"/>
          <p:nvPr>
            <p:ph idx="2" type="body"/>
          </p:nvPr>
        </p:nvSpPr>
        <p:spPr>
          <a:xfrm>
            <a:off x="1295401" y="4343399"/>
            <a:ext cx="9609666" cy="15324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spcBef>
                <a:spcPts val="400"/>
              </a:spcBef>
              <a:spcAft>
                <a:spcPts val="0"/>
              </a:spcAft>
              <a:buSzPts val="2300"/>
              <a:buNone/>
              <a:defRPr sz="200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207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84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03" name="Google Shape;103;p36"/>
          <p:cNvSpPr txBox="1"/>
          <p:nvPr>
            <p:ph idx="10" type="dt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36"/>
          <p:cNvSpPr txBox="1"/>
          <p:nvPr>
            <p:ph idx="11" type="ftr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36"/>
          <p:cNvSpPr txBox="1"/>
          <p:nvPr>
            <p:ph idx="12" type="sldNum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6" name="Google Shape;106;p36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“</a:t>
            </a:r>
            <a:endParaRPr/>
          </a:p>
        </p:txBody>
      </p:sp>
      <p:sp>
        <p:nvSpPr>
          <p:cNvPr id="107" name="Google Shape;107;p36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”</a:t>
            </a:r>
            <a:endParaRPr/>
          </a:p>
        </p:txBody>
      </p:sp>
      <p:cxnSp>
        <p:nvCxnSpPr>
          <p:cNvPr id="108" name="Google Shape;108;p36"/>
          <p:cNvCxnSpPr/>
          <p:nvPr/>
        </p:nvCxnSpPr>
        <p:spPr>
          <a:xfrm>
            <a:off x="1396169" y="4140199"/>
            <a:ext cx="9407298" cy="0"/>
          </a:xfrm>
          <a:prstGeom prst="straightConnector1">
            <a:avLst/>
          </a:prstGeom>
          <a:noFill/>
          <a:ln cap="flat" cmpd="sng" w="158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  <mc:AlternateContent>
    <mc:Choice Requires="p14">
      <p:transition spd="slow" p14:dur="1600">
        <p14:gallery dir="l"/>
      </p:transition>
    </mc:Choice>
    <mc:Fallback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ame Card">
  <p:cSld name="Name Card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37"/>
          <p:cNvSpPr txBox="1"/>
          <p:nvPr>
            <p:ph type="title"/>
          </p:nvPr>
        </p:nvSpPr>
        <p:spPr>
          <a:xfrm>
            <a:off x="1295402" y="3308581"/>
            <a:ext cx="9609668" cy="1468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200"/>
              <a:buFont typeface="Garamond"/>
              <a:buNone/>
              <a:defRPr b="0" sz="32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37"/>
          <p:cNvSpPr txBox="1"/>
          <p:nvPr>
            <p:ph idx="1" type="body"/>
          </p:nvPr>
        </p:nvSpPr>
        <p:spPr>
          <a:xfrm>
            <a:off x="1295401" y="4777381"/>
            <a:ext cx="9609668" cy="8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SzPts val="2300"/>
              <a:buNone/>
              <a:defRPr sz="200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207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84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12" name="Google Shape;112;p37"/>
          <p:cNvSpPr txBox="1"/>
          <p:nvPr>
            <p:ph idx="10" type="dt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37"/>
          <p:cNvSpPr txBox="1"/>
          <p:nvPr>
            <p:ph idx="11" type="ftr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37"/>
          <p:cNvSpPr txBox="1"/>
          <p:nvPr>
            <p:ph idx="12" type="sldNum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1600">
        <p14:gallery dir="l"/>
      </p:transition>
    </mc:Choice>
    <mc:Fallback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Name Card">
  <p:cSld name="Quote Name Card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8"/>
          <p:cNvSpPr txBox="1"/>
          <p:nvPr>
            <p:ph type="title"/>
          </p:nvPr>
        </p:nvSpPr>
        <p:spPr>
          <a:xfrm>
            <a:off x="1446213" y="982132"/>
            <a:ext cx="9296398" cy="22436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aramond"/>
              <a:buNone/>
              <a:defRPr b="0" sz="3200" cap="none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38"/>
          <p:cNvSpPr txBox="1"/>
          <p:nvPr>
            <p:ph idx="1" type="body"/>
          </p:nvPr>
        </p:nvSpPr>
        <p:spPr>
          <a:xfrm>
            <a:off x="1295401" y="3639312"/>
            <a:ext cx="9609668" cy="88696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2760"/>
              <a:buNone/>
              <a:defRPr sz="240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207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84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18" name="Google Shape;118;p38"/>
          <p:cNvSpPr txBox="1"/>
          <p:nvPr>
            <p:ph idx="2" type="body"/>
          </p:nvPr>
        </p:nvSpPr>
        <p:spPr>
          <a:xfrm>
            <a:off x="1295401" y="4529667"/>
            <a:ext cx="9609668" cy="1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SzPts val="2070"/>
              <a:buNone/>
              <a:defRPr sz="180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207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84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19" name="Google Shape;119;p38"/>
          <p:cNvSpPr txBox="1"/>
          <p:nvPr>
            <p:ph idx="10" type="dt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0" name="Google Shape;120;p38"/>
          <p:cNvSpPr txBox="1"/>
          <p:nvPr>
            <p:ph idx="11" type="ftr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p38"/>
          <p:cNvSpPr txBox="1"/>
          <p:nvPr>
            <p:ph idx="12" type="sldNum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2" name="Google Shape;122;p38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“</a:t>
            </a:r>
            <a:endParaRPr/>
          </a:p>
        </p:txBody>
      </p:sp>
      <p:sp>
        <p:nvSpPr>
          <p:cNvPr id="123" name="Google Shape;123;p38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”</a:t>
            </a:r>
            <a:endParaRPr/>
          </a:p>
        </p:txBody>
      </p:sp>
      <p:cxnSp>
        <p:nvCxnSpPr>
          <p:cNvPr id="124" name="Google Shape;124;p38"/>
          <p:cNvCxnSpPr/>
          <p:nvPr/>
        </p:nvCxnSpPr>
        <p:spPr>
          <a:xfrm>
            <a:off x="1396169" y="3429000"/>
            <a:ext cx="9407298" cy="0"/>
          </a:xfrm>
          <a:prstGeom prst="straightConnector1">
            <a:avLst/>
          </a:prstGeom>
          <a:noFill/>
          <a:ln cap="flat" cmpd="sng" w="158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  <mc:AlternateContent>
    <mc:Choice Requires="p14">
      <p:transition spd="slow" p14:dur="1600">
        <p14:gallery dir="l"/>
      </p:transition>
    </mc:Choice>
    <mc:Fallback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ue or False">
  <p:cSld name="True or False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9"/>
          <p:cNvSpPr txBox="1"/>
          <p:nvPr>
            <p:ph type="title"/>
          </p:nvPr>
        </p:nvSpPr>
        <p:spPr>
          <a:xfrm>
            <a:off x="1295401" y="982132"/>
            <a:ext cx="9609666" cy="22436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400"/>
              <a:buFont typeface="Garamond"/>
              <a:buNone/>
              <a:defRPr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p39"/>
          <p:cNvSpPr txBox="1"/>
          <p:nvPr>
            <p:ph idx="1" type="body"/>
          </p:nvPr>
        </p:nvSpPr>
        <p:spPr>
          <a:xfrm>
            <a:off x="1295401" y="3630168"/>
            <a:ext cx="9609668" cy="84124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3220"/>
              <a:buNone/>
              <a:defRPr sz="280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207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84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28" name="Google Shape;128;p39"/>
          <p:cNvSpPr txBox="1"/>
          <p:nvPr>
            <p:ph idx="2" type="body"/>
          </p:nvPr>
        </p:nvSpPr>
        <p:spPr>
          <a:xfrm>
            <a:off x="1295400" y="4470399"/>
            <a:ext cx="9609670" cy="14054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SzPts val="2070"/>
              <a:buNone/>
              <a:defRPr sz="180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207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84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29" name="Google Shape;129;p39"/>
          <p:cNvSpPr txBox="1"/>
          <p:nvPr>
            <p:ph idx="10" type="dt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" name="Google Shape;130;p39"/>
          <p:cNvSpPr txBox="1"/>
          <p:nvPr>
            <p:ph idx="11" type="ftr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p39"/>
          <p:cNvSpPr txBox="1"/>
          <p:nvPr>
            <p:ph idx="12" type="sldNum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32" name="Google Shape;132;p39"/>
          <p:cNvCxnSpPr/>
          <p:nvPr/>
        </p:nvCxnSpPr>
        <p:spPr>
          <a:xfrm>
            <a:off x="1396169" y="3429000"/>
            <a:ext cx="9407298" cy="0"/>
          </a:xfrm>
          <a:prstGeom prst="straightConnector1">
            <a:avLst/>
          </a:prstGeom>
          <a:noFill/>
          <a:ln cap="flat" cmpd="sng" w="158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  <mc:AlternateContent>
    <mc:Choice Requires="p14">
      <p:transition spd="slow" p14:dur="1600">
        <p14:gallery dir="l"/>
      </p:transition>
    </mc:Choice>
    <mc:Fallback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40"/>
          <p:cNvSpPr txBox="1"/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400"/>
              <a:buFont typeface="Garamond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40"/>
          <p:cNvSpPr txBox="1"/>
          <p:nvPr>
            <p:ph idx="1" type="body"/>
          </p:nvPr>
        </p:nvSpPr>
        <p:spPr>
          <a:xfrm rot="5400000">
            <a:off x="4436531" y="-584198"/>
            <a:ext cx="3318936" cy="96011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60045" lvl="0" marL="457200" algn="l">
              <a:spcBef>
                <a:spcPts val="360"/>
              </a:spcBef>
              <a:spcAft>
                <a:spcPts val="0"/>
              </a:spcAft>
              <a:buSzPts val="2070"/>
              <a:buChar char="•"/>
              <a:defRPr/>
            </a:lvl1pPr>
            <a:lvl2pPr indent="-360044" lvl="1" marL="9144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2pPr>
            <a:lvl3pPr indent="-360044" lvl="2" marL="13716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3pPr>
            <a:lvl4pPr indent="-360044" lvl="3" marL="18288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4pPr>
            <a:lvl5pPr indent="-360045" lvl="4" marL="22860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5pPr>
            <a:lvl6pPr indent="-360045" lvl="5" marL="27432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6pPr>
            <a:lvl7pPr indent="-360045" lvl="6" marL="32004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7pPr>
            <a:lvl8pPr indent="-360045" lvl="7" marL="36576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8pPr>
            <a:lvl9pPr indent="-360045" lvl="8" marL="4114800" algn="l">
              <a:spcBef>
                <a:spcPts val="600"/>
              </a:spcBef>
              <a:spcAft>
                <a:spcPts val="600"/>
              </a:spcAft>
              <a:buSzPts val="2070"/>
              <a:buChar char="•"/>
              <a:defRPr/>
            </a:lvl9pPr>
          </a:lstStyle>
          <a:p/>
        </p:txBody>
      </p:sp>
      <p:sp>
        <p:nvSpPr>
          <p:cNvPr id="136" name="Google Shape;136;p40"/>
          <p:cNvSpPr txBox="1"/>
          <p:nvPr>
            <p:ph idx="10" type="dt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7" name="Google Shape;137;p40"/>
          <p:cNvSpPr txBox="1"/>
          <p:nvPr>
            <p:ph idx="11" type="ftr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p40"/>
          <p:cNvSpPr txBox="1"/>
          <p:nvPr>
            <p:ph idx="12" type="sldNum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39" name="Google Shape;139;p40"/>
          <p:cNvCxnSpPr/>
          <p:nvPr/>
        </p:nvCxnSpPr>
        <p:spPr>
          <a:xfrm>
            <a:off x="1396169" y="2421466"/>
            <a:ext cx="9407298" cy="0"/>
          </a:xfrm>
          <a:prstGeom prst="straightConnector1">
            <a:avLst/>
          </a:prstGeom>
          <a:noFill/>
          <a:ln cap="flat" cmpd="sng" w="158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  <mc:AlternateContent>
    <mc:Choice Requires="p14">
      <p:transition spd="slow" p14:dur="1600">
        <p14:gallery dir="l"/>
      </p:transition>
    </mc:Choice>
    <mc:Fallback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41"/>
          <p:cNvSpPr txBox="1"/>
          <p:nvPr>
            <p:ph type="title"/>
          </p:nvPr>
        </p:nvSpPr>
        <p:spPr>
          <a:xfrm rot="5400000">
            <a:off x="7497936" y="2483551"/>
            <a:ext cx="4893735" cy="189089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p41"/>
          <p:cNvSpPr txBox="1"/>
          <p:nvPr>
            <p:ph idx="1" type="body"/>
          </p:nvPr>
        </p:nvSpPr>
        <p:spPr>
          <a:xfrm rot="5400000">
            <a:off x="2565043" y="-287513"/>
            <a:ext cx="4893734" cy="74330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60045" lvl="0" marL="457200" algn="l">
              <a:spcBef>
                <a:spcPts val="360"/>
              </a:spcBef>
              <a:spcAft>
                <a:spcPts val="0"/>
              </a:spcAft>
              <a:buSzPts val="2070"/>
              <a:buChar char="•"/>
              <a:defRPr/>
            </a:lvl1pPr>
            <a:lvl2pPr indent="-360044" lvl="1" marL="9144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2pPr>
            <a:lvl3pPr indent="-360044" lvl="2" marL="13716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3pPr>
            <a:lvl4pPr indent="-360044" lvl="3" marL="18288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4pPr>
            <a:lvl5pPr indent="-360045" lvl="4" marL="22860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5pPr>
            <a:lvl6pPr indent="-360045" lvl="5" marL="27432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6pPr>
            <a:lvl7pPr indent="-360045" lvl="6" marL="32004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7pPr>
            <a:lvl8pPr indent="-360045" lvl="7" marL="36576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8pPr>
            <a:lvl9pPr indent="-360045" lvl="8" marL="4114800" algn="l">
              <a:spcBef>
                <a:spcPts val="600"/>
              </a:spcBef>
              <a:spcAft>
                <a:spcPts val="600"/>
              </a:spcAft>
              <a:buSzPts val="2070"/>
              <a:buChar char="•"/>
              <a:defRPr/>
            </a:lvl9pPr>
          </a:lstStyle>
          <a:p/>
        </p:txBody>
      </p:sp>
      <p:sp>
        <p:nvSpPr>
          <p:cNvPr id="143" name="Google Shape;143;p41"/>
          <p:cNvSpPr txBox="1"/>
          <p:nvPr>
            <p:ph idx="10" type="dt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4" name="Google Shape;144;p41"/>
          <p:cNvSpPr txBox="1"/>
          <p:nvPr>
            <p:ph idx="11" type="ftr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" name="Google Shape;145;p41"/>
          <p:cNvSpPr txBox="1"/>
          <p:nvPr>
            <p:ph idx="12" type="sldNum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46" name="Google Shape;146;p41"/>
          <p:cNvCxnSpPr/>
          <p:nvPr/>
        </p:nvCxnSpPr>
        <p:spPr>
          <a:xfrm>
            <a:off x="8863890" y="990600"/>
            <a:ext cx="0" cy="4876800"/>
          </a:xfrm>
          <a:prstGeom prst="straightConnector1">
            <a:avLst/>
          </a:prstGeom>
          <a:noFill/>
          <a:ln cap="flat" cmpd="sng" w="158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  <mc:AlternateContent>
    <mc:Choice Requires="p14">
      <p:transition spd="slow" p14:dur="1600">
        <p14:gallery dir="l"/>
      </p:transition>
    </mc:Choice>
    <mc:Fallback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Tag=AccentColor&#10;Flavor=Light&#10;Target=Fill" id="154" name="Google Shape;154;p43"/>
          <p:cNvSpPr/>
          <p:nvPr/>
        </p:nvSpPr>
        <p:spPr>
          <a:xfrm flipH="1">
            <a:off x="2599854" y="527562"/>
            <a:ext cx="6992292" cy="5102484"/>
          </a:xfrm>
          <a:custGeom>
            <a:rect b="b" l="l" r="r" t="t"/>
            <a:pathLst>
              <a:path extrusionOk="0" h="5025119" w="6886274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55" name="Google Shape;155;p43"/>
          <p:cNvSpPr txBox="1"/>
          <p:nvPr>
            <p:ph type="ctrTitle"/>
          </p:nvPr>
        </p:nvSpPr>
        <p:spPr>
          <a:xfrm>
            <a:off x="1508760" y="1591056"/>
            <a:ext cx="5705856" cy="326440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bril Fatface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6" name="Google Shape;156;p43"/>
          <p:cNvSpPr txBox="1"/>
          <p:nvPr>
            <p:ph idx="1" type="subTitle"/>
          </p:nvPr>
        </p:nvSpPr>
        <p:spPr>
          <a:xfrm>
            <a:off x="1524000" y="4928616"/>
            <a:ext cx="5705856" cy="9966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cap="none"/>
            </a:lvl1pPr>
            <a:lvl2pPr lvl="1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57" name="Google Shape;157;p4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8" name="Google Shape;158;p4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9" name="Google Shape;159;p4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1600">
        <p14:gallery dir="l"/>
      </p:transition>
    </mc:Choice>
    <mc:Fallback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Tag=AccentColor&#10;Flavor=Light&#10;Target=Fill" id="161" name="Google Shape;161;p44"/>
          <p:cNvSpPr/>
          <p:nvPr/>
        </p:nvSpPr>
        <p:spPr>
          <a:xfrm flipH="1">
            <a:off x="1" y="315111"/>
            <a:ext cx="3021543" cy="1435442"/>
          </a:xfrm>
          <a:custGeom>
            <a:rect b="b" l="l" r="r" t="t"/>
            <a:pathLst>
              <a:path extrusionOk="0" h="1435442" w="3021543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2" name="Google Shape;162;p4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3" name="Google Shape;163;p44"/>
          <p:cNvSpPr txBox="1"/>
          <p:nvPr>
            <p:ph idx="1" type="body"/>
          </p:nvPr>
        </p:nvSpPr>
        <p:spPr>
          <a:xfrm>
            <a:off x="838200" y="2011680"/>
            <a:ext cx="10515600" cy="41605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4" name="Google Shape;164;p4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5" name="Google Shape;165;p4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6" name="Google Shape;166;p4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1600">
        <p14:gallery dir="l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Google Shape;29;p26"/>
          <p:cNvCxnSpPr/>
          <p:nvPr/>
        </p:nvCxnSpPr>
        <p:spPr>
          <a:xfrm>
            <a:off x="1396169" y="2421466"/>
            <a:ext cx="9407298" cy="0"/>
          </a:xfrm>
          <a:prstGeom prst="straightConnector1">
            <a:avLst/>
          </a:prstGeom>
          <a:noFill/>
          <a:ln cap="flat" cmpd="sng" w="158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" name="Google Shape;30;p26"/>
          <p:cNvSpPr txBox="1"/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26"/>
          <p:cNvSpPr txBox="1"/>
          <p:nvPr>
            <p:ph idx="1" type="body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60045" lvl="0" marL="457200" algn="l">
              <a:spcBef>
                <a:spcPts val="360"/>
              </a:spcBef>
              <a:spcAft>
                <a:spcPts val="0"/>
              </a:spcAft>
              <a:buSzPts val="2070"/>
              <a:buChar char="•"/>
              <a:defRPr/>
            </a:lvl1pPr>
            <a:lvl2pPr indent="-360044" lvl="1" marL="9144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2pPr>
            <a:lvl3pPr indent="-360044" lvl="2" marL="13716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3pPr>
            <a:lvl4pPr indent="-360044" lvl="3" marL="18288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4pPr>
            <a:lvl5pPr indent="-360045" lvl="4" marL="22860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5pPr>
            <a:lvl6pPr indent="-360045" lvl="5" marL="27432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6pPr>
            <a:lvl7pPr indent="-360045" lvl="6" marL="32004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7pPr>
            <a:lvl8pPr indent="-360045" lvl="7" marL="36576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8pPr>
            <a:lvl9pPr indent="-360045" lvl="8" marL="4114800" algn="l">
              <a:spcBef>
                <a:spcPts val="600"/>
              </a:spcBef>
              <a:spcAft>
                <a:spcPts val="600"/>
              </a:spcAft>
              <a:buSzPts val="2070"/>
              <a:buChar char="•"/>
              <a:defRPr/>
            </a:lvl9pPr>
          </a:lstStyle>
          <a:p/>
        </p:txBody>
      </p:sp>
      <p:sp>
        <p:nvSpPr>
          <p:cNvPr id="32" name="Google Shape;32;p26"/>
          <p:cNvSpPr txBox="1"/>
          <p:nvPr>
            <p:ph idx="10" type="dt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26"/>
          <p:cNvSpPr txBox="1"/>
          <p:nvPr>
            <p:ph idx="11" type="ftr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26"/>
          <p:cNvSpPr txBox="1"/>
          <p:nvPr>
            <p:ph idx="12" type="sldNum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1600">
        <p14:gallery dir="l"/>
      </p:transition>
    </mc:Choice>
    <mc:Fallback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Tag=AccentColor&#10;Flavor=Light&#10;Target=Fill" id="168" name="Google Shape;168;p45"/>
          <p:cNvSpPr/>
          <p:nvPr/>
        </p:nvSpPr>
        <p:spPr>
          <a:xfrm>
            <a:off x="7209816" y="0"/>
            <a:ext cx="4143984" cy="5747660"/>
          </a:xfrm>
          <a:custGeom>
            <a:rect b="b" l="l" r="r" t="t"/>
            <a:pathLst>
              <a:path extrusionOk="0" h="5956080" w="3843750">
                <a:moveTo>
                  <a:pt x="0" y="346"/>
                </a:moveTo>
                <a:cubicBezTo>
                  <a:pt x="12120" y="1234155"/>
                  <a:pt x="72720" y="2447534"/>
                  <a:pt x="72373" y="2447534"/>
                </a:cubicBezTo>
                <a:cubicBezTo>
                  <a:pt x="72720" y="2449265"/>
                  <a:pt x="114274" y="3641520"/>
                  <a:pt x="145093" y="3878724"/>
                </a:cubicBezTo>
                <a:cubicBezTo>
                  <a:pt x="176258" y="4119392"/>
                  <a:pt x="210194" y="3969797"/>
                  <a:pt x="237897" y="4208041"/>
                </a:cubicBezTo>
                <a:cubicBezTo>
                  <a:pt x="250017" y="4367677"/>
                  <a:pt x="237204" y="4527661"/>
                  <a:pt x="281875" y="4677601"/>
                </a:cubicBezTo>
                <a:cubicBezTo>
                  <a:pt x="278758" y="4908226"/>
                  <a:pt x="338319" y="5059552"/>
                  <a:pt x="360135" y="5287407"/>
                </a:cubicBezTo>
                <a:cubicBezTo>
                  <a:pt x="370177" y="5468860"/>
                  <a:pt x="348015" y="5649274"/>
                  <a:pt x="414155" y="5817914"/>
                </a:cubicBezTo>
                <a:cubicBezTo>
                  <a:pt x="467137" y="5947770"/>
                  <a:pt x="534662" y="6049578"/>
                  <a:pt x="681487" y="5914873"/>
                </a:cubicBezTo>
                <a:cubicBezTo>
                  <a:pt x="680448" y="5747964"/>
                  <a:pt x="925963" y="5772897"/>
                  <a:pt x="892373" y="5605295"/>
                </a:cubicBezTo>
                <a:cubicBezTo>
                  <a:pt x="1003184" y="5641309"/>
                  <a:pt x="945009" y="5759046"/>
                  <a:pt x="1027770" y="5804063"/>
                </a:cubicBezTo>
                <a:cubicBezTo>
                  <a:pt x="1099105" y="5719915"/>
                  <a:pt x="1051664" y="5551968"/>
                  <a:pt x="1200566" y="5527036"/>
                </a:cubicBezTo>
                <a:cubicBezTo>
                  <a:pt x="1352931" y="5564088"/>
                  <a:pt x="1336655" y="5453970"/>
                  <a:pt x="1348083" y="5363590"/>
                </a:cubicBezTo>
                <a:cubicBezTo>
                  <a:pt x="1370938" y="5149586"/>
                  <a:pt x="1389291" y="5009687"/>
                  <a:pt x="1425997" y="4800532"/>
                </a:cubicBezTo>
                <a:cubicBezTo>
                  <a:pt x="1436385" y="4748243"/>
                  <a:pt x="1415608" y="4628775"/>
                  <a:pt x="1517416" y="4640549"/>
                </a:cubicBezTo>
                <a:cubicBezTo>
                  <a:pt x="1596022" y="4651976"/>
                  <a:pt x="1566242" y="4746512"/>
                  <a:pt x="1569705" y="4803995"/>
                </a:cubicBezTo>
                <a:cubicBezTo>
                  <a:pt x="1600177" y="5128809"/>
                  <a:pt x="1532998" y="5109763"/>
                  <a:pt x="1530921" y="5433885"/>
                </a:cubicBezTo>
                <a:cubicBezTo>
                  <a:pt x="1530574" y="5446697"/>
                  <a:pt x="1580786" y="5458125"/>
                  <a:pt x="1614721" y="5319957"/>
                </a:cubicBezTo>
                <a:cubicBezTo>
                  <a:pt x="1681208" y="5047432"/>
                  <a:pt x="1760507" y="4832736"/>
                  <a:pt x="1800676" y="4608691"/>
                </a:cubicBezTo>
                <a:cubicBezTo>
                  <a:pt x="1848463" y="4656824"/>
                  <a:pt x="1889671" y="4439704"/>
                  <a:pt x="1918759" y="4486799"/>
                </a:cubicBezTo>
                <a:cubicBezTo>
                  <a:pt x="1932264" y="4566098"/>
                  <a:pt x="1956503" y="4642626"/>
                  <a:pt x="2009139" y="4715000"/>
                </a:cubicBezTo>
                <a:cubicBezTo>
                  <a:pt x="2054502" y="4933851"/>
                  <a:pt x="2004983" y="5137812"/>
                  <a:pt x="2135532" y="5321689"/>
                </a:cubicBezTo>
                <a:cubicBezTo>
                  <a:pt x="2135532" y="5321689"/>
                  <a:pt x="2137610" y="5265245"/>
                  <a:pt x="2209291" y="5028733"/>
                </a:cubicBezTo>
                <a:cubicBezTo>
                  <a:pt x="2267120" y="4838277"/>
                  <a:pt x="2341225" y="4936622"/>
                  <a:pt x="2501208" y="4457711"/>
                </a:cubicBezTo>
                <a:cubicBezTo>
                  <a:pt x="2545186" y="4641934"/>
                  <a:pt x="2446495" y="4877753"/>
                  <a:pt x="2695127" y="4973674"/>
                </a:cubicBezTo>
                <a:cubicBezTo>
                  <a:pt x="2743260" y="4833775"/>
                  <a:pt x="2706208" y="4662365"/>
                  <a:pt x="2825329" y="4563328"/>
                </a:cubicBezTo>
                <a:cubicBezTo>
                  <a:pt x="2859958" y="4534586"/>
                  <a:pt x="2884890" y="4501689"/>
                  <a:pt x="2904628" y="4466368"/>
                </a:cubicBezTo>
                <a:cubicBezTo>
                  <a:pt x="2910515" y="4484375"/>
                  <a:pt x="2916749" y="4503074"/>
                  <a:pt x="2922635" y="4519696"/>
                </a:cubicBezTo>
                <a:cubicBezTo>
                  <a:pt x="2946529" y="4491647"/>
                  <a:pt x="3082618" y="3784882"/>
                  <a:pt x="3089544" y="3606545"/>
                </a:cubicBezTo>
                <a:cubicBezTo>
                  <a:pt x="3124172" y="3733285"/>
                  <a:pt x="3150490" y="3989882"/>
                  <a:pt x="3150490" y="3989882"/>
                </a:cubicBezTo>
                <a:cubicBezTo>
                  <a:pt x="3150490" y="3989882"/>
                  <a:pt x="3300085" y="3936900"/>
                  <a:pt x="3755448" y="1538193"/>
                </a:cubicBezTo>
                <a:cubicBezTo>
                  <a:pt x="3791461" y="1348775"/>
                  <a:pt x="3824704" y="697762"/>
                  <a:pt x="3850330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9" name="Google Shape;169;p45"/>
          <p:cNvSpPr txBox="1"/>
          <p:nvPr>
            <p:ph type="title"/>
          </p:nvPr>
        </p:nvSpPr>
        <p:spPr>
          <a:xfrm>
            <a:off x="831850" y="1078991"/>
            <a:ext cx="5266944" cy="313639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bril Fatface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0" name="Google Shape;170;p45"/>
          <p:cNvSpPr txBox="1"/>
          <p:nvPr>
            <p:ph idx="1" type="body"/>
          </p:nvPr>
        </p:nvSpPr>
        <p:spPr>
          <a:xfrm>
            <a:off x="831850" y="4279392"/>
            <a:ext cx="5266944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cap="none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71" name="Google Shape;171;p4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2" name="Google Shape;172;p4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3" name="Google Shape;173;p4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1600">
        <p14:gallery dir="l"/>
      </p:transition>
    </mc:Choice>
    <mc:Fallback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Tag=AccentColor&#10;Flavor=Light&#10;Target=Fill" id="175" name="Google Shape;175;p46"/>
          <p:cNvSpPr/>
          <p:nvPr/>
        </p:nvSpPr>
        <p:spPr>
          <a:xfrm flipH="1">
            <a:off x="1" y="315111"/>
            <a:ext cx="3021543" cy="1435442"/>
          </a:xfrm>
          <a:custGeom>
            <a:rect b="b" l="l" r="r" t="t"/>
            <a:pathLst>
              <a:path extrusionOk="0" h="1435442" w="3021543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6" name="Google Shape;176;p4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7" name="Google Shape;177;p46"/>
          <p:cNvSpPr txBox="1"/>
          <p:nvPr>
            <p:ph idx="1" type="body"/>
          </p:nvPr>
        </p:nvSpPr>
        <p:spPr>
          <a:xfrm>
            <a:off x="838200" y="2011680"/>
            <a:ext cx="4937760" cy="41605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8" name="Google Shape;178;p46"/>
          <p:cNvSpPr txBox="1"/>
          <p:nvPr>
            <p:ph idx="2" type="body"/>
          </p:nvPr>
        </p:nvSpPr>
        <p:spPr>
          <a:xfrm>
            <a:off x="6419088" y="2011680"/>
            <a:ext cx="4937760" cy="41605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9" name="Google Shape;179;p4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0" name="Google Shape;180;p4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1" name="Google Shape;181;p4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1600">
        <p14:gallery dir="l"/>
      </p:transition>
    </mc:Choice>
    <mc:Fallback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Tag=AccentColor&#10;Flavor=Light&#10;Target=Fill" id="183" name="Google Shape;183;p47"/>
          <p:cNvSpPr/>
          <p:nvPr/>
        </p:nvSpPr>
        <p:spPr>
          <a:xfrm flipH="1">
            <a:off x="1" y="315111"/>
            <a:ext cx="3021543" cy="1435442"/>
          </a:xfrm>
          <a:custGeom>
            <a:rect b="b" l="l" r="r" t="t"/>
            <a:pathLst>
              <a:path extrusionOk="0" h="1435442" w="3021543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4" name="Google Shape;184;p47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5" name="Google Shape;185;p47"/>
          <p:cNvSpPr txBox="1"/>
          <p:nvPr>
            <p:ph idx="1" type="body"/>
          </p:nvPr>
        </p:nvSpPr>
        <p:spPr>
          <a:xfrm>
            <a:off x="839788" y="2011680"/>
            <a:ext cx="4937760" cy="95097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b="1" sz="2800"/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86" name="Google Shape;186;p47"/>
          <p:cNvSpPr txBox="1"/>
          <p:nvPr>
            <p:ph idx="2" type="body"/>
          </p:nvPr>
        </p:nvSpPr>
        <p:spPr>
          <a:xfrm>
            <a:off x="839788" y="3127248"/>
            <a:ext cx="4937760" cy="30632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7" name="Google Shape;187;p47"/>
          <p:cNvSpPr txBox="1"/>
          <p:nvPr>
            <p:ph idx="3" type="body"/>
          </p:nvPr>
        </p:nvSpPr>
        <p:spPr>
          <a:xfrm>
            <a:off x="6419088" y="2011680"/>
            <a:ext cx="4937760" cy="95097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b="1" sz="2800"/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88" name="Google Shape;188;p47"/>
          <p:cNvSpPr txBox="1"/>
          <p:nvPr>
            <p:ph idx="4" type="body"/>
          </p:nvPr>
        </p:nvSpPr>
        <p:spPr>
          <a:xfrm>
            <a:off x="6419088" y="3127248"/>
            <a:ext cx="4937760" cy="30632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9" name="Google Shape;189;p4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0" name="Google Shape;190;p4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1" name="Google Shape;191;p4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1600">
        <p14:gallery dir="l"/>
      </p:transition>
    </mc:Choice>
    <mc:Fallback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Tag=AccentColor&#10;Flavor=Light&#10;Target=Fill" id="193" name="Google Shape;193;p48"/>
          <p:cNvSpPr/>
          <p:nvPr/>
        </p:nvSpPr>
        <p:spPr>
          <a:xfrm flipH="1">
            <a:off x="1969639" y="181596"/>
            <a:ext cx="8252722" cy="6022258"/>
          </a:xfrm>
          <a:custGeom>
            <a:rect b="b" l="l" r="r" t="t"/>
            <a:pathLst>
              <a:path extrusionOk="0" h="5025119" w="6886274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4" name="Google Shape;194;p48"/>
          <p:cNvSpPr txBox="1"/>
          <p:nvPr>
            <p:ph type="title"/>
          </p:nvPr>
        </p:nvSpPr>
        <p:spPr>
          <a:xfrm>
            <a:off x="2843784" y="1572768"/>
            <a:ext cx="6501384" cy="40965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5" name="Google Shape;195;p4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6" name="Google Shape;196;p4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7" name="Google Shape;197;p4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1600">
        <p14:gallery dir="l"/>
      </p:transition>
    </mc:Choice>
    <mc:Fallback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 type="blank">
  <p:cSld name="BLANK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4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0" name="Google Shape;200;p4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1" name="Google Shape;201;p4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1600">
        <p14:gallery dir="l"/>
      </p:transition>
    </mc:Choice>
    <mc:Fallback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2">
  <p:cSld name="Blank 2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Mask ID=&#10;Mask position=bottom, center&#10;Mask family= brushstroke, landscape, wide" id="203" name="Google Shape;203;p50"/>
          <p:cNvSpPr/>
          <p:nvPr/>
        </p:nvSpPr>
        <p:spPr>
          <a:xfrm>
            <a:off x="1768100" y="-1"/>
            <a:ext cx="10423900" cy="5920155"/>
          </a:xfrm>
          <a:custGeom>
            <a:rect b="b" l="l" r="r" t="t"/>
            <a:pathLst>
              <a:path extrusionOk="0" h="5491534" w="10423900">
                <a:moveTo>
                  <a:pt x="10423900" y="0"/>
                </a:moveTo>
                <a:lnTo>
                  <a:pt x="3493157" y="0"/>
                </a:lnTo>
                <a:lnTo>
                  <a:pt x="3493018" y="31"/>
                </a:lnTo>
                <a:cubicBezTo>
                  <a:pt x="3414969" y="12668"/>
                  <a:pt x="3328744" y="21588"/>
                  <a:pt x="3245493" y="104839"/>
                </a:cubicBezTo>
                <a:cubicBezTo>
                  <a:pt x="3668357" y="162984"/>
                  <a:pt x="4075366" y="51981"/>
                  <a:pt x="4434802" y="284558"/>
                </a:cubicBezTo>
                <a:cubicBezTo>
                  <a:pt x="4302656" y="400846"/>
                  <a:pt x="4154654" y="374416"/>
                  <a:pt x="4011937" y="395559"/>
                </a:cubicBezTo>
                <a:cubicBezTo>
                  <a:pt x="3863934" y="416704"/>
                  <a:pt x="3721217" y="453704"/>
                  <a:pt x="3573213" y="474847"/>
                </a:cubicBezTo>
                <a:cubicBezTo>
                  <a:pt x="3414639" y="501275"/>
                  <a:pt x="3256063" y="506562"/>
                  <a:pt x="3097489" y="532990"/>
                </a:cubicBezTo>
                <a:cubicBezTo>
                  <a:pt x="2965345" y="554135"/>
                  <a:pt x="2822627" y="517133"/>
                  <a:pt x="2664052" y="649279"/>
                </a:cubicBezTo>
                <a:cubicBezTo>
                  <a:pt x="3055203" y="744424"/>
                  <a:pt x="3409352" y="601706"/>
                  <a:pt x="3795218" y="696852"/>
                </a:cubicBezTo>
                <a:cubicBezTo>
                  <a:pt x="3567928" y="781425"/>
                  <a:pt x="3382924" y="754995"/>
                  <a:pt x="3208492" y="802568"/>
                </a:cubicBezTo>
                <a:cubicBezTo>
                  <a:pt x="3049916" y="850140"/>
                  <a:pt x="2859627" y="797282"/>
                  <a:pt x="2727483" y="939999"/>
                </a:cubicBezTo>
                <a:cubicBezTo>
                  <a:pt x="2627052" y="1051000"/>
                  <a:pt x="2521336" y="1066858"/>
                  <a:pt x="2389190" y="1003429"/>
                </a:cubicBezTo>
                <a:cubicBezTo>
                  <a:pt x="2272901" y="945284"/>
                  <a:pt x="2146043" y="961142"/>
                  <a:pt x="2029754" y="1019287"/>
                </a:cubicBezTo>
                <a:cubicBezTo>
                  <a:pt x="1987468" y="1040430"/>
                  <a:pt x="1945181" y="1066858"/>
                  <a:pt x="1945181" y="1119716"/>
                </a:cubicBezTo>
                <a:cubicBezTo>
                  <a:pt x="1945181" y="1193719"/>
                  <a:pt x="1998039" y="1214862"/>
                  <a:pt x="2056184" y="1225434"/>
                </a:cubicBezTo>
                <a:cubicBezTo>
                  <a:pt x="2109042" y="1236004"/>
                  <a:pt x="2172471" y="1246577"/>
                  <a:pt x="2225329" y="1236004"/>
                </a:cubicBezTo>
                <a:cubicBezTo>
                  <a:pt x="2563622" y="1177861"/>
                  <a:pt x="2896629" y="1273005"/>
                  <a:pt x="3234920" y="1262435"/>
                </a:cubicBezTo>
                <a:cubicBezTo>
                  <a:pt x="2172471" y="1489724"/>
                  <a:pt x="1099450" y="1415723"/>
                  <a:pt x="0" y="1495009"/>
                </a:cubicBezTo>
                <a:cubicBezTo>
                  <a:pt x="142717" y="1653583"/>
                  <a:pt x="327721" y="1521439"/>
                  <a:pt x="438724" y="1637728"/>
                </a:cubicBezTo>
                <a:cubicBezTo>
                  <a:pt x="333006" y="1880875"/>
                  <a:pt x="375293" y="2013020"/>
                  <a:pt x="586726" y="2028877"/>
                </a:cubicBezTo>
                <a:cubicBezTo>
                  <a:pt x="792873" y="2044734"/>
                  <a:pt x="1014877" y="1960161"/>
                  <a:pt x="1125878" y="2250882"/>
                </a:cubicBezTo>
                <a:cubicBezTo>
                  <a:pt x="1157593" y="2340740"/>
                  <a:pt x="1353170" y="2314312"/>
                  <a:pt x="1474744" y="2330169"/>
                </a:cubicBezTo>
                <a:cubicBezTo>
                  <a:pt x="1739034" y="2367170"/>
                  <a:pt x="2019183" y="2330169"/>
                  <a:pt x="2272901" y="2446458"/>
                </a:cubicBezTo>
                <a:cubicBezTo>
                  <a:pt x="2373332" y="2488744"/>
                  <a:pt x="2442048" y="2520459"/>
                  <a:pt x="2389190" y="2636747"/>
                </a:cubicBezTo>
                <a:cubicBezTo>
                  <a:pt x="2336332" y="2758321"/>
                  <a:pt x="2405048" y="2800607"/>
                  <a:pt x="2489621" y="2848179"/>
                </a:cubicBezTo>
                <a:cubicBezTo>
                  <a:pt x="2553051" y="2885180"/>
                  <a:pt x="2648195" y="2874609"/>
                  <a:pt x="2701053" y="2985611"/>
                </a:cubicBezTo>
                <a:cubicBezTo>
                  <a:pt x="2146043" y="2969753"/>
                  <a:pt x="1606888" y="2879895"/>
                  <a:pt x="1057165" y="2964468"/>
                </a:cubicBezTo>
                <a:cubicBezTo>
                  <a:pt x="1659748" y="3175900"/>
                  <a:pt x="2320474" y="3165328"/>
                  <a:pt x="2912485" y="3408477"/>
                </a:cubicBezTo>
                <a:cubicBezTo>
                  <a:pt x="2891342" y="3493050"/>
                  <a:pt x="2753911" y="3456048"/>
                  <a:pt x="2748626" y="3582909"/>
                </a:cubicBezTo>
                <a:cubicBezTo>
                  <a:pt x="3060489" y="3715055"/>
                  <a:pt x="3435782" y="3625195"/>
                  <a:pt x="3763503" y="3820771"/>
                </a:cubicBezTo>
                <a:cubicBezTo>
                  <a:pt x="3573213" y="3910629"/>
                  <a:pt x="3398782" y="3762626"/>
                  <a:pt x="3219063" y="3847199"/>
                </a:cubicBezTo>
                <a:cubicBezTo>
                  <a:pt x="3277208" y="3974060"/>
                  <a:pt x="5909545" y="4756360"/>
                  <a:pt x="6385269" y="4840933"/>
                </a:cubicBezTo>
                <a:cubicBezTo>
                  <a:pt x="7171204" y="4982659"/>
                  <a:pt x="9157515" y="5302348"/>
                  <a:pt x="10285854" y="5471118"/>
                </a:cubicBezTo>
                <a:lnTo>
                  <a:pt x="10423900" y="5491534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4" name="Google Shape;204;p5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5" name="Google Shape;205;p5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6" name="Google Shape;206;p5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1600">
        <p14:gallery dir="l"/>
      </p:transition>
    </mc:Choice>
    <mc:Fallback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Tag=AccentColor&#10;Flavor=Light&#10;Target=Fill" id="208" name="Google Shape;208;p51"/>
          <p:cNvSpPr/>
          <p:nvPr/>
        </p:nvSpPr>
        <p:spPr>
          <a:xfrm>
            <a:off x="4726728" y="0"/>
            <a:ext cx="7472381" cy="6858000"/>
          </a:xfrm>
          <a:custGeom>
            <a:rect b="b" l="l" r="r" t="t"/>
            <a:pathLst>
              <a:path extrusionOk="0" h="6886575" w="7472381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9" name="Google Shape;209;p51"/>
          <p:cNvSpPr txBox="1"/>
          <p:nvPr>
            <p:ph type="title"/>
          </p:nvPr>
        </p:nvSpPr>
        <p:spPr>
          <a:xfrm>
            <a:off x="839788" y="640080"/>
            <a:ext cx="3886200" cy="29535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bril Fatface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0" name="Google Shape;210;p51"/>
          <p:cNvSpPr txBox="1"/>
          <p:nvPr>
            <p:ph idx="1" type="body"/>
          </p:nvPr>
        </p:nvSpPr>
        <p:spPr>
          <a:xfrm>
            <a:off x="7059168" y="640080"/>
            <a:ext cx="4489704" cy="55961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211" name="Google Shape;211;p51"/>
          <p:cNvSpPr txBox="1"/>
          <p:nvPr>
            <p:ph idx="2" type="body"/>
          </p:nvPr>
        </p:nvSpPr>
        <p:spPr>
          <a:xfrm>
            <a:off x="839788" y="3776472"/>
            <a:ext cx="3886200" cy="24688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212" name="Google Shape;212;p5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3" name="Google Shape;213;p5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4" name="Google Shape;214;p5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1600">
        <p14:gallery dir="l"/>
      </p:transition>
    </mc:Choice>
    <mc:Fallback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Tag=AccentColor&#10;Flavor=Light&#10;Target=Fill" id="216" name="Google Shape;216;p52"/>
          <p:cNvSpPr/>
          <p:nvPr/>
        </p:nvSpPr>
        <p:spPr>
          <a:xfrm>
            <a:off x="684965" y="1332237"/>
            <a:ext cx="5263732" cy="3841102"/>
          </a:xfrm>
          <a:custGeom>
            <a:rect b="b" l="l" r="r" t="t"/>
            <a:pathLst>
              <a:path extrusionOk="0" h="5025119" w="6886274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17" name="Google Shape;217;p52"/>
          <p:cNvSpPr txBox="1"/>
          <p:nvPr>
            <p:ph type="title"/>
          </p:nvPr>
        </p:nvSpPr>
        <p:spPr>
          <a:xfrm>
            <a:off x="1399032" y="2523744"/>
            <a:ext cx="3831336" cy="145389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bril Fatface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8" name="Google Shape;218;p52"/>
          <p:cNvSpPr/>
          <p:nvPr>
            <p:ph idx="2" type="pic"/>
          </p:nvPr>
        </p:nvSpPr>
        <p:spPr>
          <a:xfrm>
            <a:off x="6711696" y="640079"/>
            <a:ext cx="4837176" cy="55686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19" name="Google Shape;219;p52"/>
          <p:cNvSpPr txBox="1"/>
          <p:nvPr>
            <p:ph idx="1" type="body"/>
          </p:nvPr>
        </p:nvSpPr>
        <p:spPr>
          <a:xfrm>
            <a:off x="1655064" y="4087368"/>
            <a:ext cx="3319272" cy="6492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cap="none"/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220" name="Google Shape;220;p5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1" name="Google Shape;221;p5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2" name="Google Shape;222;p5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1600">
        <p14:gallery dir="l"/>
      </p:transition>
    </mc:Choice>
    <mc:Fallback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5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5" name="Google Shape;225;p53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6" name="Google Shape;226;p5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7" name="Google Shape;227;p5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8" name="Google Shape;228;p5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1600">
        <p14:gallery dir="l"/>
      </p:transition>
    </mc:Choice>
    <mc:Fallback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54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1" name="Google Shape;231;p54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2" name="Google Shape;232;p5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3" name="Google Shape;233;p5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4" name="Google Shape;234;p5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1600">
        <p14:gallery dir="l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aption">
  <p:cSld name="Title and Ca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27"/>
          <p:cNvSpPr txBox="1"/>
          <p:nvPr>
            <p:ph type="title"/>
          </p:nvPr>
        </p:nvSpPr>
        <p:spPr>
          <a:xfrm>
            <a:off x="1303868" y="982132"/>
            <a:ext cx="9592732" cy="29548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200"/>
              <a:buFont typeface="Garamond"/>
              <a:buNone/>
              <a:defRPr b="0" sz="32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27"/>
          <p:cNvSpPr txBox="1"/>
          <p:nvPr>
            <p:ph idx="1" type="body"/>
          </p:nvPr>
        </p:nvSpPr>
        <p:spPr>
          <a:xfrm>
            <a:off x="1303868" y="4343399"/>
            <a:ext cx="9592732" cy="15324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spcBef>
                <a:spcPts val="400"/>
              </a:spcBef>
              <a:spcAft>
                <a:spcPts val="0"/>
              </a:spcAft>
              <a:buSzPts val="2300"/>
              <a:buNone/>
              <a:defRPr sz="200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207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84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8" name="Google Shape;38;p27"/>
          <p:cNvSpPr txBox="1"/>
          <p:nvPr>
            <p:ph idx="10" type="dt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27"/>
          <p:cNvSpPr txBox="1"/>
          <p:nvPr>
            <p:ph idx="11" type="ftr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27"/>
          <p:cNvSpPr txBox="1"/>
          <p:nvPr>
            <p:ph idx="12" type="sldNum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41" name="Google Shape;41;p27"/>
          <p:cNvCxnSpPr/>
          <p:nvPr/>
        </p:nvCxnSpPr>
        <p:spPr>
          <a:xfrm>
            <a:off x="1396169" y="4140199"/>
            <a:ext cx="9407298" cy="0"/>
          </a:xfrm>
          <a:prstGeom prst="straightConnector1">
            <a:avLst/>
          </a:prstGeom>
          <a:noFill/>
          <a:ln cap="flat" cmpd="sng" w="158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  <mc:AlternateContent>
    <mc:Choice Requires="p14">
      <p:transition spd="slow" p14:dur="1600">
        <p14:gallery dir="l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28"/>
          <p:cNvSpPr txBox="1"/>
          <p:nvPr>
            <p:ph idx="10" type="dt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28"/>
          <p:cNvSpPr txBox="1"/>
          <p:nvPr>
            <p:ph idx="11" type="ftr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28"/>
          <p:cNvSpPr txBox="1"/>
          <p:nvPr>
            <p:ph idx="12" type="sldNum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1600">
        <p14:gallery dir="l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29"/>
          <p:cNvSpPr txBox="1"/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9"/>
          <p:cNvSpPr txBox="1"/>
          <p:nvPr>
            <p:ph idx="10" type="dt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29"/>
          <p:cNvSpPr txBox="1"/>
          <p:nvPr>
            <p:ph idx="11" type="ftr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29"/>
          <p:cNvSpPr txBox="1"/>
          <p:nvPr>
            <p:ph idx="12" type="sldNum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1" name="Google Shape;51;p29"/>
          <p:cNvCxnSpPr/>
          <p:nvPr/>
        </p:nvCxnSpPr>
        <p:spPr>
          <a:xfrm>
            <a:off x="1396169" y="2421466"/>
            <a:ext cx="9407298" cy="0"/>
          </a:xfrm>
          <a:prstGeom prst="straightConnector1">
            <a:avLst/>
          </a:prstGeom>
          <a:noFill/>
          <a:ln cap="flat" cmpd="sng" w="158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  <mc:AlternateContent>
    <mc:Choice Requires="p14">
      <p:transition spd="slow" p14:dur="1600">
        <p14:gallery dir="l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30"/>
          <p:cNvSpPr txBox="1"/>
          <p:nvPr>
            <p:ph type="title"/>
          </p:nvPr>
        </p:nvSpPr>
        <p:spPr>
          <a:xfrm>
            <a:off x="2015069" y="1752606"/>
            <a:ext cx="8158688" cy="182251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400"/>
              <a:buFont typeface="Garamond"/>
              <a:buNone/>
              <a:defRPr b="0" sz="44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30"/>
          <p:cNvSpPr txBox="1"/>
          <p:nvPr>
            <p:ph idx="1" type="body"/>
          </p:nvPr>
        </p:nvSpPr>
        <p:spPr>
          <a:xfrm>
            <a:off x="2015067" y="3846051"/>
            <a:ext cx="8158690" cy="9545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spcBef>
                <a:spcPts val="480"/>
              </a:spcBef>
              <a:spcAft>
                <a:spcPts val="0"/>
              </a:spcAft>
              <a:buSzPts val="2760"/>
              <a:buNone/>
              <a:defRPr sz="240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207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84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5" name="Google Shape;55;p30"/>
          <p:cNvSpPr txBox="1"/>
          <p:nvPr>
            <p:ph idx="10" type="dt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30"/>
          <p:cNvSpPr txBox="1"/>
          <p:nvPr>
            <p:ph idx="11" type="ftr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30"/>
          <p:cNvSpPr txBox="1"/>
          <p:nvPr>
            <p:ph idx="12" type="sldNum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8" name="Google Shape;58;p30"/>
          <p:cNvCxnSpPr/>
          <p:nvPr/>
        </p:nvCxnSpPr>
        <p:spPr>
          <a:xfrm>
            <a:off x="2012723" y="3710585"/>
            <a:ext cx="8163380" cy="0"/>
          </a:xfrm>
          <a:prstGeom prst="straightConnector1">
            <a:avLst/>
          </a:prstGeom>
          <a:noFill/>
          <a:ln cap="flat" cmpd="sng" w="158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  <mc:AlternateContent>
    <mc:Choice Requires="p14">
      <p:transition spd="slow" p14:dur="1600">
        <p14:gallery dir="l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0" name="Google Shape;60;p31"/>
          <p:cNvCxnSpPr/>
          <p:nvPr/>
        </p:nvCxnSpPr>
        <p:spPr>
          <a:xfrm>
            <a:off x="1396169" y="2421466"/>
            <a:ext cx="9407298" cy="0"/>
          </a:xfrm>
          <a:prstGeom prst="straightConnector1">
            <a:avLst/>
          </a:prstGeom>
          <a:noFill/>
          <a:ln cap="flat" cmpd="sng" w="158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1" name="Google Shape;61;p31"/>
          <p:cNvSpPr txBox="1"/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31"/>
          <p:cNvSpPr txBox="1"/>
          <p:nvPr>
            <p:ph idx="1" type="body"/>
          </p:nvPr>
        </p:nvSpPr>
        <p:spPr>
          <a:xfrm>
            <a:off x="1298448" y="2560320"/>
            <a:ext cx="4718304" cy="33101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60045" lvl="0" marL="457200" algn="l">
              <a:spcBef>
                <a:spcPts val="360"/>
              </a:spcBef>
              <a:spcAft>
                <a:spcPts val="0"/>
              </a:spcAft>
              <a:buSzPts val="2070"/>
              <a:buChar char="•"/>
              <a:defRPr/>
            </a:lvl1pPr>
            <a:lvl2pPr indent="-360044" lvl="1" marL="9144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2pPr>
            <a:lvl3pPr indent="-360044" lvl="2" marL="13716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3pPr>
            <a:lvl4pPr indent="-360044" lvl="3" marL="18288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4pPr>
            <a:lvl5pPr indent="-360045" lvl="4" marL="22860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5pPr>
            <a:lvl6pPr indent="-360045" lvl="5" marL="27432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6pPr>
            <a:lvl7pPr indent="-360045" lvl="6" marL="32004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7pPr>
            <a:lvl8pPr indent="-360045" lvl="7" marL="36576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8pPr>
            <a:lvl9pPr indent="-360045" lvl="8" marL="4114800" algn="l">
              <a:spcBef>
                <a:spcPts val="600"/>
              </a:spcBef>
              <a:spcAft>
                <a:spcPts val="600"/>
              </a:spcAft>
              <a:buSzPts val="2070"/>
              <a:buChar char="•"/>
              <a:defRPr/>
            </a:lvl9pPr>
          </a:lstStyle>
          <a:p/>
        </p:txBody>
      </p:sp>
      <p:sp>
        <p:nvSpPr>
          <p:cNvPr id="63" name="Google Shape;63;p31"/>
          <p:cNvSpPr txBox="1"/>
          <p:nvPr>
            <p:ph idx="2" type="body"/>
          </p:nvPr>
        </p:nvSpPr>
        <p:spPr>
          <a:xfrm>
            <a:off x="6181344" y="2560320"/>
            <a:ext cx="4718304" cy="33101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60045" lvl="0" marL="457200" algn="l">
              <a:spcBef>
                <a:spcPts val="360"/>
              </a:spcBef>
              <a:spcAft>
                <a:spcPts val="0"/>
              </a:spcAft>
              <a:buSzPts val="2070"/>
              <a:buChar char="•"/>
              <a:defRPr/>
            </a:lvl1pPr>
            <a:lvl2pPr indent="-360044" lvl="1" marL="9144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2pPr>
            <a:lvl3pPr indent="-360044" lvl="2" marL="13716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3pPr>
            <a:lvl4pPr indent="-360044" lvl="3" marL="18288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4pPr>
            <a:lvl5pPr indent="-360045" lvl="4" marL="22860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5pPr>
            <a:lvl6pPr indent="-360045" lvl="5" marL="27432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6pPr>
            <a:lvl7pPr indent="-360045" lvl="6" marL="32004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7pPr>
            <a:lvl8pPr indent="-360045" lvl="7" marL="36576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8pPr>
            <a:lvl9pPr indent="-360045" lvl="8" marL="4114800" algn="l">
              <a:spcBef>
                <a:spcPts val="600"/>
              </a:spcBef>
              <a:spcAft>
                <a:spcPts val="600"/>
              </a:spcAft>
              <a:buSzPts val="2070"/>
              <a:buChar char="•"/>
              <a:defRPr/>
            </a:lvl9pPr>
          </a:lstStyle>
          <a:p/>
        </p:txBody>
      </p:sp>
      <p:sp>
        <p:nvSpPr>
          <p:cNvPr id="64" name="Google Shape;64;p31"/>
          <p:cNvSpPr txBox="1"/>
          <p:nvPr>
            <p:ph idx="10" type="dt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31"/>
          <p:cNvSpPr txBox="1"/>
          <p:nvPr>
            <p:ph idx="11" type="ftr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31"/>
          <p:cNvSpPr txBox="1"/>
          <p:nvPr>
            <p:ph idx="12" type="sldNum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1600">
        <p14:gallery dir="l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2"/>
          <p:cNvSpPr txBox="1"/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400"/>
              <a:buFont typeface="Garamond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32"/>
          <p:cNvSpPr txBox="1"/>
          <p:nvPr>
            <p:ph idx="1" type="body"/>
          </p:nvPr>
        </p:nvSpPr>
        <p:spPr>
          <a:xfrm>
            <a:off x="1295400" y="2658533"/>
            <a:ext cx="4718304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672"/>
              </a:spcBef>
              <a:spcAft>
                <a:spcPts val="0"/>
              </a:spcAft>
              <a:buSzPts val="3220"/>
              <a:buNone/>
              <a:defRPr b="0" sz="2800">
                <a:solidFill>
                  <a:schemeClr val="accent1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2300"/>
              <a:buNone/>
              <a:defRPr b="1" sz="20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2070"/>
              <a:buNone/>
              <a:defRPr b="1" sz="18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840"/>
              <a:buNone/>
              <a:defRPr b="1" sz="16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840"/>
              <a:buNone/>
              <a:defRPr b="1" sz="16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840"/>
              <a:buNone/>
              <a:defRPr b="1" sz="16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840"/>
              <a:buNone/>
              <a:defRPr b="1" sz="16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840"/>
              <a:buNone/>
              <a:defRPr b="1" sz="16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840"/>
              <a:buNone/>
              <a:defRPr b="1" sz="1600"/>
            </a:lvl9pPr>
          </a:lstStyle>
          <a:p/>
        </p:txBody>
      </p:sp>
      <p:sp>
        <p:nvSpPr>
          <p:cNvPr id="70" name="Google Shape;70;p32"/>
          <p:cNvSpPr txBox="1"/>
          <p:nvPr>
            <p:ph idx="2" type="body"/>
          </p:nvPr>
        </p:nvSpPr>
        <p:spPr>
          <a:xfrm>
            <a:off x="1295400" y="3243262"/>
            <a:ext cx="4718304" cy="26326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60045" lvl="0" marL="457200" algn="l">
              <a:spcBef>
                <a:spcPts val="360"/>
              </a:spcBef>
              <a:spcAft>
                <a:spcPts val="0"/>
              </a:spcAft>
              <a:buSzPts val="2070"/>
              <a:buChar char="•"/>
              <a:defRPr/>
            </a:lvl1pPr>
            <a:lvl2pPr indent="-360044" lvl="1" marL="9144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2pPr>
            <a:lvl3pPr indent="-360044" lvl="2" marL="13716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3pPr>
            <a:lvl4pPr indent="-360044" lvl="3" marL="18288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4pPr>
            <a:lvl5pPr indent="-360045" lvl="4" marL="22860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5pPr>
            <a:lvl6pPr indent="-360045" lvl="5" marL="27432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6pPr>
            <a:lvl7pPr indent="-360045" lvl="6" marL="32004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7pPr>
            <a:lvl8pPr indent="-360045" lvl="7" marL="36576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8pPr>
            <a:lvl9pPr indent="-360045" lvl="8" marL="4114800" algn="l">
              <a:spcBef>
                <a:spcPts val="600"/>
              </a:spcBef>
              <a:spcAft>
                <a:spcPts val="600"/>
              </a:spcAft>
              <a:buSzPts val="2070"/>
              <a:buChar char="•"/>
              <a:defRPr/>
            </a:lvl9pPr>
          </a:lstStyle>
          <a:p/>
        </p:txBody>
      </p:sp>
      <p:sp>
        <p:nvSpPr>
          <p:cNvPr id="71" name="Google Shape;71;p32"/>
          <p:cNvSpPr txBox="1"/>
          <p:nvPr>
            <p:ph idx="3" type="body"/>
          </p:nvPr>
        </p:nvSpPr>
        <p:spPr>
          <a:xfrm>
            <a:off x="6180670" y="2658533"/>
            <a:ext cx="4718304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672"/>
              </a:spcBef>
              <a:spcAft>
                <a:spcPts val="0"/>
              </a:spcAft>
              <a:buSzPts val="3220"/>
              <a:buNone/>
              <a:defRPr b="0" sz="2800">
                <a:solidFill>
                  <a:schemeClr val="accent1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2300"/>
              <a:buNone/>
              <a:defRPr b="1" sz="20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2070"/>
              <a:buNone/>
              <a:defRPr b="1" sz="18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840"/>
              <a:buNone/>
              <a:defRPr b="1" sz="16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840"/>
              <a:buNone/>
              <a:defRPr b="1" sz="16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840"/>
              <a:buNone/>
              <a:defRPr b="1" sz="16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840"/>
              <a:buNone/>
              <a:defRPr b="1" sz="16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840"/>
              <a:buNone/>
              <a:defRPr b="1" sz="16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840"/>
              <a:buNone/>
              <a:defRPr b="1" sz="1600"/>
            </a:lvl9pPr>
          </a:lstStyle>
          <a:p/>
        </p:txBody>
      </p:sp>
      <p:sp>
        <p:nvSpPr>
          <p:cNvPr id="72" name="Google Shape;72;p32"/>
          <p:cNvSpPr txBox="1"/>
          <p:nvPr>
            <p:ph idx="4" type="body"/>
          </p:nvPr>
        </p:nvSpPr>
        <p:spPr>
          <a:xfrm>
            <a:off x="6180670" y="3243262"/>
            <a:ext cx="4718304" cy="26326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60045" lvl="0" marL="457200" algn="l">
              <a:spcBef>
                <a:spcPts val="360"/>
              </a:spcBef>
              <a:spcAft>
                <a:spcPts val="0"/>
              </a:spcAft>
              <a:buSzPts val="2070"/>
              <a:buChar char="•"/>
              <a:defRPr/>
            </a:lvl1pPr>
            <a:lvl2pPr indent="-360044" lvl="1" marL="9144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2pPr>
            <a:lvl3pPr indent="-360044" lvl="2" marL="13716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3pPr>
            <a:lvl4pPr indent="-360044" lvl="3" marL="18288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4pPr>
            <a:lvl5pPr indent="-360045" lvl="4" marL="22860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5pPr>
            <a:lvl6pPr indent="-360045" lvl="5" marL="27432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6pPr>
            <a:lvl7pPr indent="-360045" lvl="6" marL="32004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7pPr>
            <a:lvl8pPr indent="-360045" lvl="7" marL="36576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8pPr>
            <a:lvl9pPr indent="-360045" lvl="8" marL="4114800" algn="l">
              <a:spcBef>
                <a:spcPts val="600"/>
              </a:spcBef>
              <a:spcAft>
                <a:spcPts val="600"/>
              </a:spcAft>
              <a:buSzPts val="2070"/>
              <a:buChar char="•"/>
              <a:defRPr/>
            </a:lvl9pPr>
          </a:lstStyle>
          <a:p/>
        </p:txBody>
      </p:sp>
      <p:sp>
        <p:nvSpPr>
          <p:cNvPr id="73" name="Google Shape;73;p32"/>
          <p:cNvSpPr txBox="1"/>
          <p:nvPr>
            <p:ph idx="10" type="dt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32"/>
          <p:cNvSpPr txBox="1"/>
          <p:nvPr>
            <p:ph idx="11" type="ftr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32"/>
          <p:cNvSpPr txBox="1"/>
          <p:nvPr>
            <p:ph idx="12" type="sldNum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76" name="Google Shape;76;p32"/>
          <p:cNvCxnSpPr/>
          <p:nvPr/>
        </p:nvCxnSpPr>
        <p:spPr>
          <a:xfrm>
            <a:off x="1396169" y="2421466"/>
            <a:ext cx="9407298" cy="0"/>
          </a:xfrm>
          <a:prstGeom prst="straightConnector1">
            <a:avLst/>
          </a:prstGeom>
          <a:noFill/>
          <a:ln cap="flat" cmpd="sng" w="158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  <mc:AlternateContent>
    <mc:Choice Requires="p14">
      <p:transition spd="slow" p14:dur="1600">
        <p14:gallery dir="l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33"/>
          <p:cNvSpPr txBox="1"/>
          <p:nvPr>
            <p:ph type="title"/>
          </p:nvPr>
        </p:nvSpPr>
        <p:spPr>
          <a:xfrm>
            <a:off x="1293811" y="1388534"/>
            <a:ext cx="3718455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Garamond"/>
              <a:buNone/>
              <a:defRPr b="0" sz="2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33"/>
          <p:cNvSpPr txBox="1"/>
          <p:nvPr>
            <p:ph idx="1" type="body"/>
          </p:nvPr>
        </p:nvSpPr>
        <p:spPr>
          <a:xfrm>
            <a:off x="5418668" y="982131"/>
            <a:ext cx="5469466" cy="489373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60045" lvl="0" marL="457200" algn="l">
              <a:spcBef>
                <a:spcPts val="360"/>
              </a:spcBef>
              <a:spcAft>
                <a:spcPts val="0"/>
              </a:spcAft>
              <a:buSzPts val="2070"/>
              <a:buChar char="•"/>
              <a:defRPr/>
            </a:lvl1pPr>
            <a:lvl2pPr indent="-360044" lvl="1" marL="9144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2pPr>
            <a:lvl3pPr indent="-360044" lvl="2" marL="13716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3pPr>
            <a:lvl4pPr indent="-360044" lvl="3" marL="18288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4pPr>
            <a:lvl5pPr indent="-360045" lvl="4" marL="22860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5pPr>
            <a:lvl6pPr indent="-360045" lvl="5" marL="27432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6pPr>
            <a:lvl7pPr indent="-360045" lvl="6" marL="32004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7pPr>
            <a:lvl8pPr indent="-360045" lvl="7" marL="36576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8pPr>
            <a:lvl9pPr indent="-360045" lvl="8" marL="4114800" algn="l">
              <a:spcBef>
                <a:spcPts val="600"/>
              </a:spcBef>
              <a:spcAft>
                <a:spcPts val="600"/>
              </a:spcAft>
              <a:buSzPts val="2070"/>
              <a:buChar char="•"/>
              <a:defRPr/>
            </a:lvl9pPr>
          </a:lstStyle>
          <a:p/>
        </p:txBody>
      </p:sp>
      <p:sp>
        <p:nvSpPr>
          <p:cNvPr id="80" name="Google Shape;80;p33"/>
          <p:cNvSpPr txBox="1"/>
          <p:nvPr>
            <p:ph idx="2" type="body"/>
          </p:nvPr>
        </p:nvSpPr>
        <p:spPr>
          <a:xfrm>
            <a:off x="1293811" y="3031065"/>
            <a:ext cx="3718455" cy="24384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spcBef>
                <a:spcPts val="320"/>
              </a:spcBef>
              <a:spcAft>
                <a:spcPts val="0"/>
              </a:spcAft>
              <a:buSzPts val="1840"/>
              <a:buNone/>
              <a:defRPr sz="16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380"/>
              <a:buNone/>
              <a:defRPr sz="12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150"/>
              <a:buNone/>
              <a:defRPr sz="10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035"/>
              <a:buNone/>
              <a:defRPr sz="9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035"/>
              <a:buNone/>
              <a:defRPr sz="9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035"/>
              <a:buNone/>
              <a:defRPr sz="9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035"/>
              <a:buNone/>
              <a:defRPr sz="9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035"/>
              <a:buNone/>
              <a:defRPr sz="9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035"/>
              <a:buNone/>
              <a:defRPr sz="900"/>
            </a:lvl9pPr>
          </a:lstStyle>
          <a:p/>
        </p:txBody>
      </p:sp>
      <p:sp>
        <p:nvSpPr>
          <p:cNvPr id="81" name="Google Shape;81;p33"/>
          <p:cNvSpPr txBox="1"/>
          <p:nvPr>
            <p:ph idx="10" type="dt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33"/>
          <p:cNvSpPr txBox="1"/>
          <p:nvPr>
            <p:ph idx="11" type="ftr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33"/>
          <p:cNvSpPr txBox="1"/>
          <p:nvPr>
            <p:ph idx="12" type="sldNum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84" name="Google Shape;84;p33"/>
          <p:cNvCxnSpPr/>
          <p:nvPr/>
        </p:nvCxnSpPr>
        <p:spPr>
          <a:xfrm>
            <a:off x="1396169" y="2912533"/>
            <a:ext cx="3514498" cy="0"/>
          </a:xfrm>
          <a:prstGeom prst="straightConnector1">
            <a:avLst/>
          </a:prstGeom>
          <a:noFill/>
          <a:ln cap="flat" cmpd="sng" w="158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  <mc:AlternateContent>
    <mc:Choice Requires="p14">
      <p:transition spd="slow" p14:dur="1600">
        <p14:gallery dir="l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8.xml"/><Relationship Id="rId10" Type="http://schemas.openxmlformats.org/officeDocument/2006/relationships/slideLayout" Target="../slideLayouts/slideLayout7.xml"/><Relationship Id="rId21" Type="http://schemas.openxmlformats.org/officeDocument/2006/relationships/theme" Target="../theme/theme1.xml"/><Relationship Id="rId13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9.xml"/><Relationship Id="rId1" Type="http://schemas.openxmlformats.org/officeDocument/2006/relationships/image" Target="../media/image5.jpg"/><Relationship Id="rId2" Type="http://schemas.openxmlformats.org/officeDocument/2006/relationships/image" Target="../media/image3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.xml"/><Relationship Id="rId9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1.xml"/><Relationship Id="rId17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3.xml"/><Relationship Id="rId5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6.xml"/><Relationship Id="rId6" Type="http://schemas.openxmlformats.org/officeDocument/2006/relationships/slideLayout" Target="../slideLayouts/slideLayout3.xml"/><Relationship Id="rId18" Type="http://schemas.openxmlformats.org/officeDocument/2006/relationships/slideLayout" Target="../slideLayouts/slideLayout15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27.xml"/><Relationship Id="rId13" Type="http://schemas.openxmlformats.org/officeDocument/2006/relationships/theme" Target="../theme/theme3.xml"/><Relationship Id="rId1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9.xml"/><Relationship Id="rId3" Type="http://schemas.openxmlformats.org/officeDocument/2006/relationships/slideLayout" Target="../slideLayouts/slideLayout20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4.xml"/><Relationship Id="rId8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6;p24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descr="HD-PanelContent.png" id="7" name="Google Shape;7;p24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0" y="0"/>
              <a:ext cx="12188825" cy="685621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" name="Google Shape;8;p24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cap="flat" cmpd="sng" w="1587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descr="HDRibbonContent-UniformTrim.png" id="9" name="Google Shape;9;p2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HDRibbonContent-UniformTrim.png" id="10" name="Google Shape;10;p2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" name="Google Shape;11;p24"/>
          <p:cNvSpPr txBox="1"/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400"/>
              <a:buFont typeface="Garamond"/>
              <a:buNone/>
              <a:defRPr b="0" i="0" sz="44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" name="Google Shape;12;p24"/>
          <p:cNvSpPr txBox="1"/>
          <p:nvPr>
            <p:ph idx="1" type="body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386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760"/>
              <a:buFont typeface="Arial"/>
              <a:buChar char="•"/>
              <a:defRPr b="0" i="0" sz="24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-37465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Arial"/>
              <a:buChar char="•"/>
              <a:defRPr b="0" i="0" sz="20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indent="-360044" lvl="2" marL="13716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70"/>
              <a:buFont typeface="Arial"/>
              <a:buChar char="•"/>
              <a:defRPr b="0" i="0" sz="18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indent="-345439" lvl="3" marL="18288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40"/>
              <a:buFont typeface="Arial"/>
              <a:buChar char="•"/>
              <a:defRPr b="0" i="0" sz="16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indent="-330835" lvl="4" marL="22860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10"/>
              <a:buFont typeface="Arial"/>
              <a:buChar char="•"/>
              <a:defRPr b="0" i="0" sz="14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indent="-330835" lvl="5" marL="27432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10"/>
              <a:buFont typeface="Arial"/>
              <a:buChar char="•"/>
              <a:defRPr b="0" i="0" sz="14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-330835" lvl="6" marL="32004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10"/>
              <a:buFont typeface="Arial"/>
              <a:buChar char="•"/>
              <a:defRPr b="0" i="0" sz="14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-330834" lvl="7" marL="36576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10"/>
              <a:buFont typeface="Arial"/>
              <a:buChar char="•"/>
              <a:defRPr b="0" i="0" sz="14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-330834" lvl="8" marL="4114800" marR="0" rtl="0" algn="l"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ts val="1610"/>
              <a:buFont typeface="Arial"/>
              <a:buChar char="•"/>
              <a:defRPr b="0" i="0" sz="14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13" name="Google Shape;13;p24"/>
          <p:cNvSpPr txBox="1"/>
          <p:nvPr>
            <p:ph idx="10" type="dt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14" name="Google Shape;14;p24"/>
          <p:cNvSpPr txBox="1"/>
          <p:nvPr>
            <p:ph idx="11" type="ftr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15" name="Google Shape;15;p24"/>
          <p:cNvSpPr txBox="1"/>
          <p:nvPr>
            <p:ph idx="12" type="sldNum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  <p:sldLayoutId id="2147483661" r:id="rId16"/>
    <p:sldLayoutId id="2147483662" r:id="rId17"/>
    <p:sldLayoutId id="2147483663" r:id="rId18"/>
    <p:sldLayoutId id="2147483664" r:id="rId19"/>
    <p:sldLayoutId id="2147483665" r:id="rId20"/>
  </p:sldLayoutIdLst>
  <mc:AlternateContent>
    <mc:Choice Requires="p14">
      <p:transition spd="slow" p14:dur="16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4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bril Fatface"/>
              <a:buNone/>
              <a:defRPr b="0" i="1" sz="4400" u="none" cap="none" strike="noStrik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49" name="Google Shape;149;p4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50" name="Google Shape;150;p4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51" name="Google Shape;151;p4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52" name="Google Shape;152;p4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</p:sldLayoutIdLst>
  <mc:AlternateContent>
    <mc:Choice Requires="p14">
      <p:transition spd="slow" p14:dur="16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jpg"/><Relationship Id="rId4" Type="http://schemas.openxmlformats.org/officeDocument/2006/relationships/image" Target="../media/image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Relationship Id="rId4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Relationship Id="rId4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Relationship Id="rId4" Type="http://schemas.openxmlformats.org/officeDocument/2006/relationships/image" Target="../media/image1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Relationship Id="rId4" Type="http://schemas.openxmlformats.org/officeDocument/2006/relationships/image" Target="../media/image1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png"/><Relationship Id="rId4" Type="http://schemas.openxmlformats.org/officeDocument/2006/relationships/image" Target="../media/image2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png"/><Relationship Id="rId4" Type="http://schemas.openxmlformats.org/officeDocument/2006/relationships/image" Target="../media/image1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png"/><Relationship Id="rId4" Type="http://schemas.openxmlformats.org/officeDocument/2006/relationships/image" Target="../media/image2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9.png"/><Relationship Id="rId4" Type="http://schemas.openxmlformats.org/officeDocument/2006/relationships/image" Target="../media/image2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9.png"/><Relationship Id="rId4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jpg"/><Relationship Id="rId4" Type="http://schemas.openxmlformats.org/officeDocument/2006/relationships/image" Target="../media/image9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9.png"/><Relationship Id="rId4" Type="http://schemas.openxmlformats.org/officeDocument/2006/relationships/image" Target="../media/image2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9.png"/><Relationship Id="rId4" Type="http://schemas.openxmlformats.org/officeDocument/2006/relationships/image" Target="../media/image2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9.png"/><Relationship Id="rId4" Type="http://schemas.openxmlformats.org/officeDocument/2006/relationships/image" Target="../media/image2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jpg"/><Relationship Id="rId4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jpg"/><Relationship Id="rId4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dbie.rbi.org.in/DBIE/dbie.rbi?site=home" TargetMode="External"/><Relationship Id="rId4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Relationship Id="rId4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Google Shape;239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1"/>
          <p:cNvSpPr txBox="1"/>
          <p:nvPr>
            <p:ph type="ctrTitle"/>
          </p:nvPr>
        </p:nvSpPr>
        <p:spPr>
          <a:xfrm>
            <a:off x="6667130" y="1327605"/>
            <a:ext cx="4224037" cy="10338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100000"/>
              <a:buFont typeface="Garamond"/>
              <a:buNone/>
            </a:pPr>
            <a:r>
              <a:rPr lang="en-US" sz="4000">
                <a:highlight>
                  <a:srgbClr val="C0C0C0"/>
                </a:highlight>
              </a:rPr>
              <a:t>Indian </a:t>
            </a:r>
            <a:r>
              <a:rPr lang="en-US" sz="4000">
                <a:solidFill>
                  <a:schemeClr val="dk1"/>
                </a:solidFill>
                <a:highlight>
                  <a:srgbClr val="C0C0C0"/>
                </a:highlight>
              </a:rPr>
              <a:t>Economy</a:t>
            </a:r>
            <a:r>
              <a:rPr lang="en-US" sz="4000">
                <a:highlight>
                  <a:srgbClr val="C0C0C0"/>
                </a:highlight>
              </a:rPr>
              <a:t> Data </a:t>
            </a:r>
            <a:r>
              <a:rPr lang="en-US" sz="4000">
                <a:solidFill>
                  <a:schemeClr val="dk1"/>
                </a:solidFill>
                <a:highlight>
                  <a:srgbClr val="C0C0C0"/>
                </a:highlight>
              </a:rPr>
              <a:t>Analysis</a:t>
            </a:r>
            <a:endParaRPr sz="4000">
              <a:solidFill>
                <a:schemeClr val="dk1"/>
              </a:solidFill>
              <a:highlight>
                <a:srgbClr val="C0C0C0"/>
              </a:highlight>
            </a:endParaRPr>
          </a:p>
        </p:txBody>
      </p:sp>
      <p:sp>
        <p:nvSpPr>
          <p:cNvPr id="241" name="Google Shape;241;p1"/>
          <p:cNvSpPr txBox="1"/>
          <p:nvPr>
            <p:ph idx="1" type="subTitle"/>
          </p:nvPr>
        </p:nvSpPr>
        <p:spPr>
          <a:xfrm>
            <a:off x="6565110" y="4945656"/>
            <a:ext cx="3957144" cy="6467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t/>
            </a:r>
            <a:endParaRPr i="1" sz="2000" u="sng"/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SzPts val="2300"/>
              <a:buNone/>
            </a:pPr>
            <a:r>
              <a:t/>
            </a:r>
            <a:endParaRPr sz="2000"/>
          </a:p>
        </p:txBody>
      </p:sp>
      <p:pic>
        <p:nvPicPr>
          <p:cNvPr id="242" name="Google Shape;242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88385" y="268473"/>
            <a:ext cx="4581525" cy="7374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Google Shape;306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09069" y="660574"/>
            <a:ext cx="3365828" cy="49232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53963" y="1152903"/>
            <a:ext cx="9684073" cy="50636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Google Shape;312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09069" y="660574"/>
            <a:ext cx="3365828" cy="49232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21321" y="1152903"/>
            <a:ext cx="9986989" cy="50757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8" name="Google Shape;318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09069" y="660574"/>
            <a:ext cx="3365828" cy="49232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30871" y="1152903"/>
            <a:ext cx="9930258" cy="51283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09069" y="660574"/>
            <a:ext cx="3365828" cy="44025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02829" y="1100831"/>
            <a:ext cx="9986341" cy="51970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" name="Google Shape;330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09069" y="660574"/>
            <a:ext cx="3365828" cy="440257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73491" y="1100831"/>
            <a:ext cx="10045018" cy="51791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6" name="Google Shape;336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09069" y="660574"/>
            <a:ext cx="3365828" cy="440257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00124" y="1100831"/>
            <a:ext cx="9991752" cy="51863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09069" y="660574"/>
            <a:ext cx="3365828" cy="440257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37655" y="1100831"/>
            <a:ext cx="10116689" cy="51371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" name="Google Shape;348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09069" y="660574"/>
            <a:ext cx="3365828" cy="440257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95685" y="1100831"/>
            <a:ext cx="10000630" cy="50956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09069" y="660574"/>
            <a:ext cx="3365828" cy="440257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59849" y="1100831"/>
            <a:ext cx="10072301" cy="5201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0" name="Google Shape;360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09069" y="660574"/>
            <a:ext cx="3365828" cy="440257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55086" y="1100831"/>
            <a:ext cx="10081827" cy="5162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"/>
          <p:cNvSpPr txBox="1"/>
          <p:nvPr>
            <p:ph type="title"/>
          </p:nvPr>
        </p:nvSpPr>
        <p:spPr>
          <a:xfrm>
            <a:off x="838200" y="982132"/>
            <a:ext cx="10515600" cy="7401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100000"/>
              <a:buFont typeface="Garamond"/>
              <a:buNone/>
            </a:pPr>
            <a:br>
              <a:rPr lang="en-US"/>
            </a:br>
            <a:br>
              <a:rPr lang="en-US"/>
            </a:br>
            <a:r>
              <a:rPr lang="en-US">
                <a:latin typeface="Algerian"/>
                <a:ea typeface="Algerian"/>
                <a:cs typeface="Algerian"/>
                <a:sym typeface="Algerian"/>
              </a:rPr>
              <a:t>Topic</a:t>
            </a:r>
            <a:r>
              <a:rPr lang="en-US"/>
              <a:t>: Data Analysis on Indian Economy</a:t>
            </a:r>
            <a:endParaRPr/>
          </a:p>
        </p:txBody>
      </p:sp>
      <p:sp>
        <p:nvSpPr>
          <p:cNvPr id="248" name="Google Shape;248;p2"/>
          <p:cNvSpPr txBox="1"/>
          <p:nvPr>
            <p:ph idx="1" type="body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SzPts val="2760"/>
              <a:buChar char="•"/>
            </a:pPr>
            <a:r>
              <a:rPr lang="en-US">
                <a:latin typeface="Algerian"/>
                <a:ea typeface="Algerian"/>
                <a:cs typeface="Algerian"/>
                <a:sym typeface="Algerian"/>
              </a:rPr>
              <a:t>FACULTY MENTOR</a:t>
            </a:r>
            <a:r>
              <a:rPr lang="en-US"/>
              <a:t>:</a:t>
            </a:r>
            <a:r>
              <a:rPr lang="en-US">
                <a:latin typeface="Arial"/>
                <a:ea typeface="Arial"/>
                <a:cs typeface="Arial"/>
                <a:sym typeface="Arial"/>
              </a:rPr>
              <a:t>Prof. Nirmala Balasundaram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rtl="0" algn="l">
              <a:spcBef>
                <a:spcPts val="1080"/>
              </a:spcBef>
              <a:spcAft>
                <a:spcPts val="0"/>
              </a:spcAft>
              <a:buSzPts val="2760"/>
              <a:buChar char="•"/>
            </a:pPr>
            <a:r>
              <a:rPr lang="en-US">
                <a:latin typeface="Algerian"/>
                <a:ea typeface="Algerian"/>
                <a:cs typeface="Algerian"/>
                <a:sym typeface="Algerian"/>
              </a:rPr>
              <a:t>MEMBER:</a:t>
            </a:r>
            <a:endParaRPr/>
          </a:p>
          <a:p>
            <a:pPr indent="0" lvl="0" marL="0" rtl="0" algn="l">
              <a:spcBef>
                <a:spcPts val="1080"/>
              </a:spcBef>
              <a:spcAft>
                <a:spcPts val="0"/>
              </a:spcAft>
              <a:buSzPts val="2760"/>
              <a:buNone/>
            </a:pPr>
            <a:r>
              <a:rPr lang="en-US">
                <a:latin typeface="Algerian"/>
                <a:ea typeface="Algerian"/>
                <a:cs typeface="Algerian"/>
                <a:sym typeface="Algerian"/>
              </a:rPr>
              <a:t>	</a:t>
            </a:r>
            <a:r>
              <a:rPr lang="en-US">
                <a:latin typeface="Arial"/>
                <a:ea typeface="Arial"/>
                <a:cs typeface="Arial"/>
                <a:sym typeface="Arial"/>
              </a:rPr>
              <a:t>Devi Priya.G(E0320016)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080"/>
              </a:spcBef>
              <a:spcAft>
                <a:spcPts val="0"/>
              </a:spcAft>
              <a:buSzPts val="2760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      Darshitha(E0320043)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080"/>
              </a:spcBef>
              <a:spcAft>
                <a:spcPts val="0"/>
              </a:spcAft>
              <a:buSzPts val="2760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      Priya Darshini(E0320026)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080"/>
              </a:spcBef>
              <a:spcAft>
                <a:spcPts val="0"/>
              </a:spcAft>
              <a:buSzPts val="2760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      Varsha. A(E0320029)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080"/>
              </a:spcBef>
              <a:spcAft>
                <a:spcPts val="0"/>
              </a:spcAft>
              <a:buSzPts val="2760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	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Indian economy to contract 10.5 pc in FY21; COVID-19 spread disrupting eco  activity: Fitch - The Economic Times" id="249" name="Google Shape;249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86330" y="3158894"/>
            <a:ext cx="2775751" cy="20818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14726" y="810423"/>
            <a:ext cx="6755363" cy="8861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6" name="Google Shape;366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09069" y="660574"/>
            <a:ext cx="3365828" cy="440257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57756" y="1100831"/>
            <a:ext cx="10276487" cy="50582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Google Shape;37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09069" y="660574"/>
            <a:ext cx="3365828" cy="440257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27781" y="1100831"/>
            <a:ext cx="10195939" cy="50007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" name="Google Shape;378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09069" y="660574"/>
            <a:ext cx="3365828" cy="440257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93916" y="1100831"/>
            <a:ext cx="10204168" cy="50843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23"/>
          <p:cNvSpPr txBox="1"/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100000"/>
              <a:buFont typeface="Garamond"/>
              <a:buNone/>
            </a:pPr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THANK YOU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"/>
          <p:cNvSpPr txBox="1"/>
          <p:nvPr>
            <p:ph type="title"/>
          </p:nvPr>
        </p:nvSpPr>
        <p:spPr>
          <a:xfrm>
            <a:off x="1295402" y="1322772"/>
            <a:ext cx="9601196" cy="109195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100000"/>
              <a:buFont typeface="Garamond"/>
              <a:buNone/>
            </a:pPr>
            <a:br>
              <a:rPr lang="en-US"/>
            </a:br>
            <a:r>
              <a:rPr lang="en-US"/>
              <a:t>Data Visualization</a:t>
            </a:r>
            <a:br>
              <a:rPr lang="en-US"/>
            </a:br>
            <a:endParaRPr/>
          </a:p>
        </p:txBody>
      </p:sp>
      <p:sp>
        <p:nvSpPr>
          <p:cNvPr id="256" name="Google Shape;256;p3"/>
          <p:cNvSpPr txBox="1"/>
          <p:nvPr>
            <p:ph idx="1" type="body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SzPts val="2760"/>
              <a:buChar char="•"/>
            </a:pPr>
            <a:r>
              <a:rPr lang="en-US"/>
              <a:t>Data visualization is the graphical representation of the information and data. </a:t>
            </a:r>
            <a:endParaRPr/>
          </a:p>
          <a:p>
            <a:pPr indent="-285750" lvl="0" marL="285750" rtl="0" algn="l">
              <a:spcBef>
                <a:spcPts val="1080"/>
              </a:spcBef>
              <a:spcAft>
                <a:spcPts val="0"/>
              </a:spcAft>
              <a:buSzPts val="2760"/>
              <a:buChar char="•"/>
            </a:pPr>
            <a:r>
              <a:rPr lang="en-US"/>
              <a:t>By using visual elements like chart, graphs and maps, data visualisation tools provide an accessible way to see and understand trends, outliers and patterns in data.</a:t>
            </a:r>
            <a:endParaRPr/>
          </a:p>
        </p:txBody>
      </p:sp>
      <p:pic>
        <p:nvPicPr>
          <p:cNvPr id="257" name="Google Shape;257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74772" y="4216400"/>
            <a:ext cx="3521825" cy="1981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09069" y="660574"/>
            <a:ext cx="3365828" cy="4923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"/>
          <p:cNvSpPr txBox="1"/>
          <p:nvPr>
            <p:ph type="title"/>
          </p:nvPr>
        </p:nvSpPr>
        <p:spPr>
          <a:xfrm>
            <a:off x="673952" y="1650785"/>
            <a:ext cx="10679848" cy="5704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100000"/>
              <a:buFont typeface="Garamond"/>
              <a:buNone/>
            </a:pPr>
            <a:r>
              <a:rPr lang="en-US"/>
              <a:t>Data Set</a:t>
            </a:r>
            <a:br>
              <a:rPr lang="en-US"/>
            </a:br>
            <a:endParaRPr/>
          </a:p>
        </p:txBody>
      </p:sp>
      <p:sp>
        <p:nvSpPr>
          <p:cNvPr id="264" name="Google Shape;264;p4"/>
          <p:cNvSpPr txBox="1"/>
          <p:nvPr>
            <p:ph idx="1" type="body"/>
          </p:nvPr>
        </p:nvSpPr>
        <p:spPr>
          <a:xfrm>
            <a:off x="838200" y="2388093"/>
            <a:ext cx="10515600" cy="250350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SzPts val="2760"/>
              <a:buChar char="•"/>
            </a:pPr>
            <a:r>
              <a:rPr lang="en-US"/>
              <a:t>A data set is a collection of data usually presented in tabular form.</a:t>
            </a:r>
            <a:endParaRPr/>
          </a:p>
          <a:p>
            <a:pPr indent="-285750" lvl="0" marL="285750" rtl="0" algn="l">
              <a:spcBef>
                <a:spcPts val="1080"/>
              </a:spcBef>
              <a:spcAft>
                <a:spcPts val="0"/>
              </a:spcAft>
              <a:buSzPts val="2760"/>
              <a:buChar char="•"/>
            </a:pPr>
            <a:r>
              <a:rPr lang="en-US"/>
              <a:t>Each column represents a particular variable. Each row corresponds to a given member of the data set in a question.</a:t>
            </a:r>
            <a:endParaRPr/>
          </a:p>
          <a:p>
            <a:pPr indent="-285750" lvl="0" marL="285750" rtl="0" algn="l">
              <a:spcBef>
                <a:spcPts val="1080"/>
              </a:spcBef>
              <a:spcAft>
                <a:spcPts val="0"/>
              </a:spcAft>
              <a:buSzPts val="2760"/>
              <a:buChar char="•"/>
            </a:pPr>
            <a:r>
              <a:rPr lang="en-US"/>
              <a:t>It lists </a:t>
            </a:r>
            <a:r>
              <a:rPr b="0" i="0" lang="en-US">
                <a:solidFill>
                  <a:srgbClr val="202124"/>
                </a:solidFill>
              </a:rPr>
              <a:t>values for each of the variables, such as height and weight of an object. </a:t>
            </a:r>
            <a:endParaRPr/>
          </a:p>
          <a:p>
            <a:pPr indent="-285750" lvl="0" marL="285750" rtl="0" algn="l">
              <a:spcBef>
                <a:spcPts val="1080"/>
              </a:spcBef>
              <a:spcAft>
                <a:spcPts val="0"/>
              </a:spcAft>
              <a:buSzPts val="2760"/>
              <a:buChar char="•"/>
            </a:pPr>
            <a:r>
              <a:rPr b="0" i="0" lang="en-US">
                <a:solidFill>
                  <a:srgbClr val="202124"/>
                </a:solidFill>
              </a:rPr>
              <a:t>Each value is known as a datum</a:t>
            </a:r>
            <a:r>
              <a:rPr b="0" i="0" lang="en-US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/>
          </a:p>
        </p:txBody>
      </p:sp>
      <p:pic>
        <p:nvPicPr>
          <p:cNvPr id="265" name="Google Shape;265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81409" y="4311079"/>
            <a:ext cx="2466975" cy="184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09069" y="660574"/>
            <a:ext cx="3365828" cy="4923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5"/>
          <p:cNvSpPr txBox="1"/>
          <p:nvPr>
            <p:ph type="title"/>
          </p:nvPr>
        </p:nvSpPr>
        <p:spPr>
          <a:xfrm>
            <a:off x="1303868" y="1424618"/>
            <a:ext cx="9592732" cy="251238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200"/>
              <a:buFont typeface="Garamond"/>
              <a:buNone/>
            </a:pPr>
            <a:r>
              <a:rPr lang="en-US"/>
              <a:t>                                      DATA SET</a:t>
            </a:r>
            <a:br>
              <a:rPr lang="en-US"/>
            </a:br>
            <a:r>
              <a:rPr lang="en-US" sz="2000"/>
              <a:t>SOURCE: </a:t>
            </a:r>
            <a:r>
              <a:rPr lang="en-US" sz="2000" u="sng">
                <a:solidFill>
                  <a:schemeClr val="hlink"/>
                </a:solidFill>
                <a:hlinkClick r:id="rId3"/>
              </a:rPr>
              <a:t>https://dbie.rbi.org.in/DBIE/dbie.rbi?site=home</a:t>
            </a:r>
            <a:br>
              <a:rPr lang="en-US" sz="2000"/>
            </a:br>
            <a:r>
              <a:rPr lang="en-US" sz="2000"/>
              <a:t>YEAR: 2015-2020</a:t>
            </a:r>
            <a:br>
              <a:rPr lang="en-US" sz="2000"/>
            </a:br>
            <a:br>
              <a:rPr lang="en-US" sz="2000"/>
            </a:br>
            <a:endParaRPr sz="2000"/>
          </a:p>
        </p:txBody>
      </p:sp>
      <p:sp>
        <p:nvSpPr>
          <p:cNvPr id="272" name="Google Shape;272;p5"/>
          <p:cNvSpPr txBox="1"/>
          <p:nvPr>
            <p:ph idx="1" type="body"/>
          </p:nvPr>
        </p:nvSpPr>
        <p:spPr>
          <a:xfrm>
            <a:off x="1303868" y="3630967"/>
            <a:ext cx="9592732" cy="251238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lang="en-US"/>
              <a:t>TOPICS: 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SzPts val="2300"/>
              <a:buNone/>
            </a:pPr>
            <a:r>
              <a:rPr lang="en-US"/>
              <a:t>*GDP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SzPts val="2300"/>
              <a:buNone/>
            </a:pPr>
            <a:r>
              <a:rPr lang="en-US"/>
              <a:t>*Foreign exchange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SzPts val="2300"/>
              <a:buNone/>
            </a:pPr>
            <a:r>
              <a:rPr lang="en-US"/>
              <a:t>*Exchange rate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SzPts val="2300"/>
              <a:buNone/>
            </a:pPr>
            <a:r>
              <a:rPr lang="en-US"/>
              <a:t>*CPI</a:t>
            </a:r>
            <a:endParaRPr/>
          </a:p>
        </p:txBody>
      </p:sp>
      <p:pic>
        <p:nvPicPr>
          <p:cNvPr id="273" name="Google Shape;273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09069" y="660574"/>
            <a:ext cx="3365828" cy="4923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6"/>
          <p:cNvSpPr txBox="1"/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400"/>
              <a:buFont typeface="Garamond"/>
              <a:buNone/>
            </a:pPr>
            <a:r>
              <a:rPr lang="en-US"/>
              <a:t>Tableau</a:t>
            </a:r>
            <a:endParaRPr/>
          </a:p>
        </p:txBody>
      </p:sp>
      <p:sp>
        <p:nvSpPr>
          <p:cNvPr id="279" name="Google Shape;279;p6"/>
          <p:cNvSpPr txBox="1"/>
          <p:nvPr>
            <p:ph idx="1" type="body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SzPct val="115000"/>
              <a:buChar char="•"/>
            </a:pPr>
            <a:r>
              <a:rPr b="0" i="0" lang="en-US">
                <a:solidFill>
                  <a:srgbClr val="202124"/>
                </a:solidFill>
              </a:rPr>
              <a:t>Tableau is a powerful and fastest growing data visualization tool used in the Business Intelligence Industry.</a:t>
            </a:r>
            <a:endParaRPr/>
          </a:p>
          <a:p>
            <a:pPr indent="-285750" lvl="0" marL="285750" rtl="0" algn="l">
              <a:spcBef>
                <a:spcPts val="1044"/>
              </a:spcBef>
              <a:spcAft>
                <a:spcPts val="0"/>
              </a:spcAft>
              <a:buSzPct val="115000"/>
              <a:buChar char="•"/>
            </a:pPr>
            <a:r>
              <a:rPr b="0" i="0" lang="en-US">
                <a:solidFill>
                  <a:srgbClr val="202124"/>
                </a:solidFill>
              </a:rPr>
              <a:t>It helps in simplifying raw data into the very easily understandable format. </a:t>
            </a:r>
            <a:endParaRPr/>
          </a:p>
          <a:p>
            <a:pPr indent="-285750" lvl="0" marL="285750" rtl="0" algn="l">
              <a:spcBef>
                <a:spcPts val="1044"/>
              </a:spcBef>
              <a:spcAft>
                <a:spcPts val="0"/>
              </a:spcAft>
              <a:buSzPct val="115000"/>
              <a:buChar char="•"/>
            </a:pPr>
            <a:r>
              <a:rPr b="0" i="0" lang="en-US">
                <a:solidFill>
                  <a:srgbClr val="202124"/>
                </a:solidFill>
              </a:rPr>
              <a:t>Data analysis is very fast with Tableau and the visualizations created are in the form of dashboards and worksheets</a:t>
            </a:r>
            <a:endParaRPr/>
          </a:p>
          <a:p>
            <a:pPr indent="-285750" lvl="0" marL="285750" rtl="0" algn="l">
              <a:spcBef>
                <a:spcPts val="1044"/>
              </a:spcBef>
              <a:spcAft>
                <a:spcPts val="0"/>
              </a:spcAft>
              <a:buSzPct val="115000"/>
              <a:buChar char="•"/>
            </a:pPr>
            <a:r>
              <a:rPr b="0" i="0" lang="en-US">
                <a:solidFill>
                  <a:srgbClr val="202124"/>
                </a:solidFill>
              </a:rPr>
              <a:t>The best feature Tableau are </a:t>
            </a:r>
            <a:endParaRPr/>
          </a:p>
          <a:p>
            <a:pPr indent="-285750" lvl="1" marL="742950" rtl="0" algn="l">
              <a:spcBef>
                <a:spcPts val="970"/>
              </a:spcBef>
              <a:spcAft>
                <a:spcPts val="0"/>
              </a:spcAft>
              <a:buSzPct val="115000"/>
              <a:buChar char="•"/>
            </a:pPr>
            <a:r>
              <a:rPr b="0" i="0" lang="en-US">
                <a:solidFill>
                  <a:srgbClr val="202124"/>
                </a:solidFill>
              </a:rPr>
              <a:t>Data Blending </a:t>
            </a:r>
            <a:endParaRPr/>
          </a:p>
          <a:p>
            <a:pPr indent="-285750" lvl="1" marL="742950" rtl="0" algn="l">
              <a:spcBef>
                <a:spcPts val="970"/>
              </a:spcBef>
              <a:spcAft>
                <a:spcPts val="0"/>
              </a:spcAft>
              <a:buSzPct val="115000"/>
              <a:buChar char="•"/>
            </a:pPr>
            <a:r>
              <a:rPr b="0" i="0" lang="en-US">
                <a:solidFill>
                  <a:srgbClr val="202124"/>
                </a:solidFill>
              </a:rPr>
              <a:t>Real time analysis </a:t>
            </a:r>
            <a:endParaRPr/>
          </a:p>
          <a:p>
            <a:pPr indent="-285750" lvl="1" marL="742950" rtl="0" algn="l">
              <a:spcBef>
                <a:spcPts val="970"/>
              </a:spcBef>
              <a:spcAft>
                <a:spcPts val="0"/>
              </a:spcAft>
              <a:buSzPct val="115000"/>
              <a:buChar char="•"/>
            </a:pPr>
            <a:r>
              <a:rPr b="0" i="0" lang="en-US">
                <a:solidFill>
                  <a:srgbClr val="202124"/>
                </a:solidFill>
              </a:rPr>
              <a:t>Collaboration of data.</a:t>
            </a:r>
            <a:endParaRPr/>
          </a:p>
          <a:p>
            <a:pPr indent="-123634" lvl="0" marL="285750" rtl="0" algn="l">
              <a:spcBef>
                <a:spcPts val="1044"/>
              </a:spcBef>
              <a:spcAft>
                <a:spcPts val="0"/>
              </a:spcAft>
              <a:buSzPct val="115000"/>
              <a:buNone/>
            </a:pPr>
            <a:r>
              <a:t/>
            </a:r>
            <a:endParaRPr/>
          </a:p>
        </p:txBody>
      </p:sp>
      <p:pic>
        <p:nvPicPr>
          <p:cNvPr id="280" name="Google Shape;280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39603" y="4045198"/>
            <a:ext cx="2087235" cy="212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09069" y="660574"/>
            <a:ext cx="3365828" cy="4923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7"/>
          <p:cNvSpPr txBox="1"/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400"/>
              <a:buFont typeface="Garamond"/>
              <a:buNone/>
            </a:pPr>
            <a:r>
              <a:rPr lang="en-US"/>
              <a:t>Tools in Tableau</a:t>
            </a:r>
            <a:endParaRPr/>
          </a:p>
        </p:txBody>
      </p:sp>
      <p:sp>
        <p:nvSpPr>
          <p:cNvPr id="287" name="Google Shape;287;p7"/>
          <p:cNvSpPr txBox="1"/>
          <p:nvPr>
            <p:ph idx="1" type="body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SzPts val="2760"/>
              <a:buChar char="•"/>
            </a:pPr>
            <a:r>
              <a:rPr lang="en-US"/>
              <a:t>Tableau desktop</a:t>
            </a:r>
            <a:endParaRPr/>
          </a:p>
          <a:p>
            <a:pPr indent="-285750" lvl="0" marL="285750" rtl="0" algn="l">
              <a:spcBef>
                <a:spcPts val="1080"/>
              </a:spcBef>
              <a:spcAft>
                <a:spcPts val="0"/>
              </a:spcAft>
              <a:buSzPts val="2760"/>
              <a:buChar char="•"/>
            </a:pPr>
            <a:r>
              <a:rPr lang="en-US"/>
              <a:t>Tableau public</a:t>
            </a:r>
            <a:endParaRPr/>
          </a:p>
          <a:p>
            <a:pPr indent="-285750" lvl="0" marL="285750" rtl="0" algn="l">
              <a:spcBef>
                <a:spcPts val="1080"/>
              </a:spcBef>
              <a:spcAft>
                <a:spcPts val="0"/>
              </a:spcAft>
              <a:buSzPts val="2760"/>
              <a:buChar char="•"/>
            </a:pPr>
            <a:r>
              <a:rPr lang="en-US"/>
              <a:t>Tableau server</a:t>
            </a:r>
            <a:endParaRPr/>
          </a:p>
          <a:p>
            <a:pPr indent="-285750" lvl="0" marL="285750" rtl="0" algn="l">
              <a:spcBef>
                <a:spcPts val="1080"/>
              </a:spcBef>
              <a:spcAft>
                <a:spcPts val="0"/>
              </a:spcAft>
              <a:buSzPts val="2760"/>
              <a:buChar char="•"/>
            </a:pPr>
            <a:r>
              <a:rPr lang="en-US"/>
              <a:t>Tableau online</a:t>
            </a:r>
            <a:endParaRPr/>
          </a:p>
          <a:p>
            <a:pPr indent="-285750" lvl="0" marL="285750" rtl="0" algn="l">
              <a:spcBef>
                <a:spcPts val="1080"/>
              </a:spcBef>
              <a:spcAft>
                <a:spcPts val="0"/>
              </a:spcAft>
              <a:buSzPts val="2760"/>
              <a:buChar char="•"/>
            </a:pPr>
            <a:r>
              <a:rPr lang="en-US"/>
              <a:t>Tableau reader</a:t>
            </a:r>
            <a:endParaRPr/>
          </a:p>
        </p:txBody>
      </p:sp>
      <p:pic>
        <p:nvPicPr>
          <p:cNvPr id="288" name="Google Shape;288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0194" y="2769832"/>
            <a:ext cx="3728622" cy="33189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09069" y="660574"/>
            <a:ext cx="3365828" cy="4923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8"/>
          <p:cNvSpPr txBox="1"/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200"/>
              <a:buFont typeface="Garamond"/>
              <a:buNone/>
            </a:pPr>
            <a:r>
              <a:rPr lang="en-US" sz="3200"/>
              <a:t>AIM OF THE PROJECT</a:t>
            </a:r>
            <a:endParaRPr sz="3200"/>
          </a:p>
        </p:txBody>
      </p:sp>
      <p:sp>
        <p:nvSpPr>
          <p:cNvPr id="295" name="Google Shape;295;p8"/>
          <p:cNvSpPr txBox="1"/>
          <p:nvPr>
            <p:ph idx="1" type="body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SzPts val="2760"/>
              <a:buChar char="•"/>
            </a:pPr>
            <a:r>
              <a:rPr lang="en-US"/>
              <a:t>The aim of this project is to know about Indian Economy and get a detailed view on various aspects that affect the Indian Economy during the period 2015-2020.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9"/>
          <p:cNvSpPr txBox="1"/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200"/>
              <a:buFont typeface="Garamond"/>
              <a:buNone/>
            </a:pPr>
            <a:r>
              <a:rPr lang="en-US" sz="3200"/>
              <a:t>FINDINGS..</a:t>
            </a:r>
            <a:endParaRPr/>
          </a:p>
        </p:txBody>
      </p:sp>
      <p:sp>
        <p:nvSpPr>
          <p:cNvPr id="301" name="Google Shape;301;p9"/>
          <p:cNvSpPr txBox="1"/>
          <p:nvPr>
            <p:ph idx="1" type="body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SzPts val="2760"/>
              <a:buChar char="•"/>
            </a:pPr>
            <a:r>
              <a:rPr lang="en-US"/>
              <a:t>Which service has contributed maximum to the GDP over the last 5 years?</a:t>
            </a:r>
            <a:endParaRPr/>
          </a:p>
          <a:p>
            <a:pPr indent="-285750" lvl="0" marL="285750" rtl="0" algn="l">
              <a:spcBef>
                <a:spcPts val="1080"/>
              </a:spcBef>
              <a:spcAft>
                <a:spcPts val="0"/>
              </a:spcAft>
              <a:buSzPts val="2760"/>
              <a:buChar char="•"/>
            </a:pPr>
            <a:r>
              <a:rPr lang="en-US"/>
              <a:t>What the avg. turnover in terms of GDP over the last 5 years and which year contributed the most?</a:t>
            </a:r>
            <a:endParaRPr/>
          </a:p>
          <a:p>
            <a:pPr indent="-285750" lvl="0" marL="285750" rtl="0" algn="l">
              <a:spcBef>
                <a:spcPts val="1080"/>
              </a:spcBef>
              <a:spcAft>
                <a:spcPts val="0"/>
              </a:spcAft>
              <a:buSzPts val="2760"/>
              <a:buChar char="•"/>
            </a:pPr>
            <a:r>
              <a:rPr lang="en-US"/>
              <a:t>Which year had the maximum foreign exchange reserve?</a:t>
            </a:r>
            <a:endParaRPr/>
          </a:p>
          <a:p>
            <a:pPr indent="-285750" lvl="0" marL="285750" rtl="0" algn="l">
              <a:spcBef>
                <a:spcPts val="1080"/>
              </a:spcBef>
              <a:spcAft>
                <a:spcPts val="0"/>
              </a:spcAft>
              <a:buSzPts val="2760"/>
              <a:buChar char="•"/>
            </a:pPr>
            <a:r>
              <a:rPr lang="en-US"/>
              <a:t>Which year had the major impact on the exchange of Indian goods?</a:t>
            </a:r>
            <a:endParaRPr/>
          </a:p>
          <a:p>
            <a:pPr indent="-285750" lvl="0" marL="285750" rtl="0" algn="l">
              <a:spcBef>
                <a:spcPts val="1080"/>
              </a:spcBef>
              <a:spcAft>
                <a:spcPts val="0"/>
              </a:spcAft>
              <a:buSzPts val="2760"/>
              <a:buChar char="•"/>
            </a:pPr>
            <a:r>
              <a:rPr lang="en-US"/>
              <a:t>Which month had let to the drastic increase in inflation over the commodities?</a:t>
            </a:r>
            <a:endParaRPr/>
          </a:p>
          <a:p>
            <a:pPr indent="-110490" lvl="0" marL="285750" rtl="0" algn="l">
              <a:spcBef>
                <a:spcPts val="1080"/>
              </a:spcBef>
              <a:spcAft>
                <a:spcPts val="0"/>
              </a:spcAft>
              <a:buSzPts val="276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80"/>
              </a:spcBef>
              <a:spcAft>
                <a:spcPts val="0"/>
              </a:spcAft>
              <a:buSzPts val="2760"/>
              <a:buNone/>
            </a:pPr>
            <a:r>
              <a:t/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rganic">
  <a:themeElements>
    <a:clrScheme name="Organic">
      <a:dk1>
        <a:srgbClr val="000000"/>
      </a:dk1>
      <a:lt1>
        <a:srgbClr val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BrushVTI">
  <a:themeElements>
    <a:clrScheme name="AnalogousFromDarkSeedLeftStep">
      <a:dk1>
        <a:srgbClr val="000000"/>
      </a:dk1>
      <a:lt1>
        <a:srgbClr val="FFFFFF"/>
      </a:lt1>
      <a:dk2>
        <a:srgbClr val="1A1D2F"/>
      </a:dk2>
      <a:lt2>
        <a:srgbClr val="F0F3F2"/>
      </a:lt2>
      <a:accent1>
        <a:srgbClr val="C34D86"/>
      </a:accent1>
      <a:accent2>
        <a:srgbClr val="B13BA5"/>
      </a:accent2>
      <a:accent3>
        <a:srgbClr val="9E4DC3"/>
      </a:accent3>
      <a:accent4>
        <a:srgbClr val="5B3BB1"/>
      </a:accent4>
      <a:accent5>
        <a:srgbClr val="4D5EC3"/>
      </a:accent5>
      <a:accent6>
        <a:srgbClr val="3B7EB1"/>
      </a:accent6>
      <a:hlink>
        <a:srgbClr val="5F5DC9"/>
      </a:hlink>
      <a:folHlink>
        <a:srgbClr val="7F7F7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2020-12-15T06:50:23Z</dcterms:created>
  <dc:creator>devdha268@hotmail.com</dc:creator>
</cp:coreProperties>
</file>